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83"/>
  </p:notesMasterIdLst>
  <p:handoutMasterIdLst>
    <p:handoutMasterId r:id="rId84"/>
  </p:handoutMasterIdLst>
  <p:sldIdLst>
    <p:sldId id="372" r:id="rId2"/>
    <p:sldId id="373" r:id="rId3"/>
    <p:sldId id="375" r:id="rId4"/>
    <p:sldId id="509" r:id="rId5"/>
    <p:sldId id="415" r:id="rId6"/>
    <p:sldId id="416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510" r:id="rId21"/>
    <p:sldId id="460" r:id="rId22"/>
    <p:sldId id="461" r:id="rId23"/>
    <p:sldId id="508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511" r:id="rId36"/>
    <p:sldId id="473" r:id="rId37"/>
    <p:sldId id="474" r:id="rId38"/>
    <p:sldId id="475" r:id="rId39"/>
    <p:sldId id="519" r:id="rId40"/>
    <p:sldId id="476" r:id="rId41"/>
    <p:sldId id="477" r:id="rId42"/>
    <p:sldId id="478" r:id="rId43"/>
    <p:sldId id="479" r:id="rId44"/>
    <p:sldId id="480" r:id="rId45"/>
    <p:sldId id="481" r:id="rId46"/>
    <p:sldId id="512" r:id="rId47"/>
    <p:sldId id="482" r:id="rId48"/>
    <p:sldId id="483" r:id="rId49"/>
    <p:sldId id="484" r:id="rId50"/>
    <p:sldId id="485" r:id="rId51"/>
    <p:sldId id="488" r:id="rId52"/>
    <p:sldId id="489" r:id="rId53"/>
    <p:sldId id="490" r:id="rId54"/>
    <p:sldId id="491" r:id="rId55"/>
    <p:sldId id="492" r:id="rId56"/>
    <p:sldId id="494" r:id="rId57"/>
    <p:sldId id="495" r:id="rId58"/>
    <p:sldId id="496" r:id="rId59"/>
    <p:sldId id="497" r:id="rId60"/>
    <p:sldId id="498" r:id="rId61"/>
    <p:sldId id="513" r:id="rId62"/>
    <p:sldId id="499" r:id="rId63"/>
    <p:sldId id="514" r:id="rId64"/>
    <p:sldId id="500" r:id="rId65"/>
    <p:sldId id="501" r:id="rId66"/>
    <p:sldId id="515" r:id="rId67"/>
    <p:sldId id="516" r:id="rId68"/>
    <p:sldId id="502" r:id="rId69"/>
    <p:sldId id="503" r:id="rId70"/>
    <p:sldId id="504" r:id="rId71"/>
    <p:sldId id="505" r:id="rId72"/>
    <p:sldId id="506" r:id="rId73"/>
    <p:sldId id="507" r:id="rId74"/>
    <p:sldId id="517" r:id="rId75"/>
    <p:sldId id="417" r:id="rId76"/>
    <p:sldId id="518" r:id="rId77"/>
    <p:sldId id="418" r:id="rId78"/>
    <p:sldId id="419" r:id="rId79"/>
    <p:sldId id="420" r:id="rId80"/>
    <p:sldId id="421" r:id="rId81"/>
    <p:sldId id="362" r:id="rId8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663300"/>
    <a:srgbClr val="800000"/>
    <a:srgbClr val="FEF9E2"/>
    <a:srgbClr val="FDF0AE"/>
    <a:srgbClr val="344F8C"/>
    <a:srgbClr val="105D91"/>
    <a:srgbClr val="192B53"/>
    <a:srgbClr val="99ADD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429" autoAdjust="0"/>
  </p:normalViewPr>
  <p:slideViewPr>
    <p:cSldViewPr>
      <p:cViewPr varScale="1">
        <p:scale>
          <a:sx n="80" d="100"/>
          <a:sy n="80" d="100"/>
        </p:scale>
        <p:origin x="96" y="83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2021-08-02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3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535" y="-1234393"/>
            <a:ext cx="3429000" cy="8210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54" y="-441430"/>
            <a:ext cx="3429000" cy="821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0" y="-725703"/>
            <a:ext cx="3429000" cy="8210550"/>
          </a:xfrm>
          <a:prstGeom prst="rect">
            <a:avLst/>
          </a:prstGeom>
        </p:spPr>
      </p:pic>
      <p:sp>
        <p:nvSpPr>
          <p:cNvPr id="17" name="타원 16"/>
          <p:cNvSpPr/>
          <p:nvPr userDrawn="1"/>
        </p:nvSpPr>
        <p:spPr>
          <a:xfrm>
            <a:off x="5958536" y="3429000"/>
            <a:ext cx="3017534" cy="3280217"/>
          </a:xfrm>
          <a:prstGeom prst="ellipse">
            <a:avLst/>
          </a:prstGeom>
          <a:solidFill>
            <a:srgbClr val="FEF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01" y="3580491"/>
            <a:ext cx="2413344" cy="2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/80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6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pattFill prst="wdUpDiag">
            <a:fgClr>
              <a:srgbClr val="FDED9C"/>
            </a:fgClr>
            <a:bgClr>
              <a:schemeClr val="bg1"/>
            </a:bgClr>
          </a:patt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/80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4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797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accent6">
                  <a:lumMod val="60000"/>
                  <a:lumOff val="4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2021-08-02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0" r:id="rId3"/>
    <p:sldLayoutId id="214748369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untu.org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AT32EUQ6A4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ld-releases.ubuntu.com/releases/18.04.2/ubuntu-18.04.2-live-server-amd64.iso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old-releases.ubuntu.com/releases/18.04.2/ubuntu-18.04.2-desktop-amd64.iso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cdimage.ubuntu.com/kubuntu/releases/18.04.2/release/kubuntu-18.04.5-desktop-amd64.iso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54425" y="1701713"/>
            <a:ext cx="2671065" cy="7135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b="1"/>
              <a:t>CHAPTER </a:t>
            </a:r>
            <a:endParaRPr lang="ko-KR" altLang="en-US" sz="3200" b="1"/>
          </a:p>
        </p:txBody>
      </p:sp>
      <p:sp>
        <p:nvSpPr>
          <p:cNvPr id="3" name="타원형 설명선 2"/>
          <p:cNvSpPr/>
          <p:nvPr/>
        </p:nvSpPr>
        <p:spPr>
          <a:xfrm>
            <a:off x="2231740" y="548680"/>
            <a:ext cx="1395155" cy="1155986"/>
          </a:xfrm>
          <a:prstGeom prst="wedgeEllipseCallout">
            <a:avLst>
              <a:gd name="adj1" fmla="val -32105"/>
              <a:gd name="adj2" fmla="val 6114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02</a:t>
            </a:r>
            <a:endParaRPr lang="ko-KR" altLang="en-US" sz="40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1560" y="2483895"/>
            <a:ext cx="5905893" cy="138858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sz="4000" dirty="0"/>
              <a:t>리눅스 설치</a:t>
            </a:r>
          </a:p>
        </p:txBody>
      </p:sp>
    </p:spTree>
    <p:extLst>
      <p:ext uri="{BB962C8B-B14F-4D97-AF65-F5344CB8AC3E}">
        <p14:creationId xmlns:p14="http://schemas.microsoft.com/office/powerpoint/2010/main" val="7150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3-4 [</a:t>
            </a:r>
            <a:r>
              <a:rPr lang="ko-KR" altLang="en-US" sz="1600" dirty="0"/>
              <a:t>업데이트 및 기타 소프트웨어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 ‘일반 설치’ 선택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‘</a:t>
            </a:r>
            <a:r>
              <a:rPr lang="en-US" altLang="ko-KR" sz="1600" dirty="0"/>
              <a:t>Ubuntu </a:t>
            </a:r>
            <a:r>
              <a:rPr lang="ko-KR" altLang="en-US" sz="1600" dirty="0"/>
              <a:t>설치 중 업데이트 </a:t>
            </a:r>
            <a:r>
              <a:rPr lang="ko-KR" altLang="en-US" sz="1600" dirty="0" err="1"/>
              <a:t>다운로드’의</a:t>
            </a:r>
            <a:r>
              <a:rPr lang="ko-KR" altLang="en-US" sz="1600" dirty="0"/>
              <a:t> 체크 해제 후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8"/>
          <a:stretch/>
        </p:blipFill>
        <p:spPr>
          <a:xfrm>
            <a:off x="926595" y="1493785"/>
            <a:ext cx="7290810" cy="399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54381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3-5 [</a:t>
            </a:r>
            <a:r>
              <a:rPr lang="ko-KR" altLang="en-US" sz="1600" dirty="0"/>
              <a:t>설치 형식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 ‘디스크를 지우고 </a:t>
            </a:r>
            <a:r>
              <a:rPr lang="en-US" altLang="ko-KR" sz="1600" dirty="0"/>
              <a:t>Ubuntu </a:t>
            </a:r>
            <a:r>
              <a:rPr lang="ko-KR" altLang="en-US" sz="1600" dirty="0"/>
              <a:t>설치’ 선택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&lt;</a:t>
            </a:r>
            <a:r>
              <a:rPr lang="ko-KR" altLang="en-US" sz="1600" dirty="0"/>
              <a:t>지금 설치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9" y="1538790"/>
            <a:ext cx="7619048" cy="3704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56571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3-6 [</a:t>
            </a:r>
            <a:r>
              <a:rPr lang="ko-KR" altLang="en-US" sz="1600" dirty="0"/>
              <a:t>바뀐 점을 디스크에 쓰시겠습니까</a:t>
            </a:r>
            <a:r>
              <a:rPr lang="en-US" altLang="ko-KR" sz="1600" dirty="0"/>
              <a:t>?]</a:t>
            </a:r>
            <a:r>
              <a:rPr lang="ko-KR" altLang="en-US" sz="1600" dirty="0"/>
              <a:t>라는 메시지 창이 나타나면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8" y="1178750"/>
            <a:ext cx="7380820" cy="3810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3479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3-7 </a:t>
            </a:r>
            <a:r>
              <a:rPr lang="ko-KR" altLang="en-US" sz="1600" dirty="0"/>
              <a:t>잠시 기다리면 </a:t>
            </a:r>
            <a:r>
              <a:rPr lang="en-US" altLang="ko-KR" sz="1600" dirty="0"/>
              <a:t>[</a:t>
            </a:r>
            <a:r>
              <a:rPr lang="ko-KR" altLang="en-US" sz="1600" dirty="0"/>
              <a:t>어디에 거주하고 계십니까</a:t>
            </a:r>
            <a:r>
              <a:rPr lang="en-US" altLang="ko-KR" sz="1600" dirty="0"/>
              <a:t>?] </a:t>
            </a:r>
            <a:r>
              <a:rPr lang="ko-KR" altLang="en-US" sz="1600" dirty="0"/>
              <a:t>창이 나타남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‘Seoul’</a:t>
            </a:r>
            <a:r>
              <a:rPr lang="ko-KR" altLang="en-US" sz="1600" dirty="0"/>
              <a:t>이 선택된 상태에서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7" y="1493785"/>
            <a:ext cx="7434763" cy="3996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1929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3-8 [</a:t>
            </a:r>
            <a:r>
              <a:rPr lang="ko-KR" altLang="en-US" sz="1600" dirty="0"/>
              <a:t>당신은 누구십니까</a:t>
            </a:r>
            <a:r>
              <a:rPr lang="en-US" altLang="ko-KR" sz="1600" dirty="0"/>
              <a:t>?] </a:t>
            </a:r>
            <a:r>
              <a:rPr lang="ko-KR" altLang="en-US" sz="1600" dirty="0"/>
              <a:t>창에서 이름과 암호에 모두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 입력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ko-KR" altLang="en-US" sz="1600" dirty="0"/>
              <a:t>        컴퓨터 이름에는 ‘</a:t>
            </a:r>
            <a:r>
              <a:rPr lang="en-US" altLang="ko-KR" sz="1600" b="1" dirty="0">
                <a:solidFill>
                  <a:srgbClr val="FF0000"/>
                </a:solidFill>
              </a:rPr>
              <a:t>server</a:t>
            </a:r>
            <a:r>
              <a:rPr lang="en-US" altLang="ko-KR" sz="1600" dirty="0"/>
              <a:t>’</a:t>
            </a:r>
            <a:r>
              <a:rPr lang="ko-KR" altLang="en-US" sz="1600" dirty="0"/>
              <a:t>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‘로그인할 때 암호 입력’ 선택</a:t>
            </a:r>
            <a:r>
              <a:rPr lang="en-US" altLang="ko-KR" sz="1600" dirty="0"/>
              <a:t>, 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61" y="1943835"/>
            <a:ext cx="7619048" cy="37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181004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3-9 </a:t>
            </a:r>
            <a:r>
              <a:rPr lang="ko-KR" altLang="en-US" sz="1600" dirty="0"/>
              <a:t>한동안 설치가 진행됨</a:t>
            </a:r>
            <a:r>
              <a:rPr lang="en-US" altLang="ko-KR" sz="1600" dirty="0"/>
              <a:t>(</a:t>
            </a:r>
            <a:r>
              <a:rPr lang="ko-KR" altLang="en-US" sz="1600" dirty="0"/>
              <a:t>컴퓨터의 성능에 따라서 몇 분 또는 몇 십 분이 걸릴 수 있음</a:t>
            </a:r>
            <a:r>
              <a:rPr lang="en-US" altLang="ko-KR" sz="1600" dirty="0"/>
              <a:t>)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설치 중 화면이 꺼지면 마우스 한 번 클릭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3-10 </a:t>
            </a:r>
            <a:r>
              <a:rPr lang="ko-KR" altLang="en-US" sz="1600" dirty="0"/>
              <a:t>설치가 완료되면 </a:t>
            </a:r>
            <a:r>
              <a:rPr lang="en-US" altLang="ko-KR" sz="1600" dirty="0"/>
              <a:t>&lt;</a:t>
            </a:r>
            <a:r>
              <a:rPr lang="ko-KR" altLang="en-US" sz="1600" dirty="0"/>
              <a:t>지금 다시 시작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Server</a:t>
            </a:r>
            <a:r>
              <a:rPr lang="ko-KR" altLang="en-US" sz="1600" dirty="0"/>
              <a:t> 재부팅</a:t>
            </a: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6" y="1493785"/>
            <a:ext cx="3960440" cy="29703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5004175"/>
            <a:ext cx="6209524" cy="150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4340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3-11 </a:t>
            </a:r>
            <a:r>
              <a:rPr lang="ko-KR" altLang="en-US" sz="1600" dirty="0"/>
              <a:t>재부팅 후 </a:t>
            </a:r>
            <a:r>
              <a:rPr lang="en-US" altLang="ko-KR" sz="1600" dirty="0"/>
              <a:t>DVD </a:t>
            </a:r>
            <a:r>
              <a:rPr lang="ko-KR" altLang="en-US" sz="1600" dirty="0"/>
              <a:t>장치 제거하고 </a:t>
            </a:r>
            <a:r>
              <a:rPr lang="en-US" altLang="ko-KR" sz="1600" dirty="0"/>
              <a:t>Enter</a:t>
            </a:r>
            <a:r>
              <a:rPr lang="ko-KR" altLang="en-US" sz="1600" dirty="0"/>
              <a:t> 누르라는 메시지가 나오면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안에 마우스를 클릭한 후 </a:t>
            </a:r>
            <a:r>
              <a:rPr lang="en-US" altLang="ko-KR" sz="1600" dirty="0"/>
              <a:t>Enter</a:t>
            </a:r>
            <a:r>
              <a:rPr lang="ko-KR" altLang="en-US" sz="1600" dirty="0"/>
              <a:t> 누름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 → VMware</a:t>
            </a:r>
            <a:r>
              <a:rPr lang="ko-KR" altLang="en-US" sz="1600" dirty="0"/>
              <a:t>가 자동으로 </a:t>
            </a:r>
            <a:r>
              <a:rPr lang="en-US" altLang="ko-KR" sz="1600" dirty="0"/>
              <a:t>DVD</a:t>
            </a:r>
            <a:r>
              <a:rPr lang="ko-KR" altLang="en-US" sz="1600" dirty="0"/>
              <a:t> 제거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  3-12 </a:t>
            </a:r>
            <a:r>
              <a:rPr lang="ko-KR" altLang="en-US" sz="1600" dirty="0"/>
              <a:t>재부팅 되면 설치 완료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1988840"/>
            <a:ext cx="6095238" cy="26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902064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설정을 위해 해상도 조절하기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4-1 </a:t>
            </a:r>
            <a:r>
              <a:rPr lang="ko-KR" altLang="en-US" sz="1600" dirty="0"/>
              <a:t>부팅이 되면 잠시 후 </a:t>
            </a:r>
            <a:r>
              <a:rPr lang="en-US" altLang="ko-KR" sz="1600" dirty="0"/>
              <a:t>X </a:t>
            </a:r>
            <a:r>
              <a:rPr lang="ko-KR" altLang="en-US" sz="1600" dirty="0"/>
              <a:t>윈도우 로그인 화면이 나타남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4-2 </a:t>
            </a:r>
            <a:r>
              <a:rPr lang="ko-KR" altLang="en-US" sz="1600" dirty="0"/>
              <a:t>설치할 때 지정한 암호</a:t>
            </a:r>
            <a:r>
              <a:rPr lang="en-US" altLang="ko-KR" sz="1600" dirty="0"/>
              <a:t>(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)</a:t>
            </a:r>
            <a:r>
              <a:rPr lang="ko-KR" altLang="en-US" sz="1600" dirty="0"/>
              <a:t> 입력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ko-KR" altLang="en-US" sz="1600" dirty="0"/>
              <a:t>로그인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853825"/>
            <a:ext cx="3555395" cy="1591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0" b="8984"/>
          <a:stretch/>
        </p:blipFill>
        <p:spPr>
          <a:xfrm>
            <a:off x="881590" y="3924054"/>
            <a:ext cx="4661905" cy="2475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91002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4-3 </a:t>
            </a:r>
            <a:r>
              <a:rPr lang="ko-KR" altLang="en-US" sz="1600" dirty="0"/>
              <a:t>부팅이 되고 </a:t>
            </a:r>
            <a:r>
              <a:rPr lang="en-US" altLang="ko-KR" sz="1600" dirty="0"/>
              <a:t>2~3</a:t>
            </a:r>
            <a:r>
              <a:rPr lang="ko-KR" altLang="en-US" sz="1600" dirty="0"/>
              <a:t>분 정도 기다리면 우분투의 새로운 점을 소개하는 창이 나타남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&lt;</a:t>
            </a:r>
            <a:r>
              <a:rPr lang="ko-KR" altLang="en-US" sz="1600" dirty="0"/>
              <a:t>다음</a:t>
            </a:r>
            <a:r>
              <a:rPr lang="en-US" altLang="ko-KR" sz="1600" dirty="0"/>
              <a:t>&gt;</a:t>
            </a:r>
            <a:r>
              <a:rPr lang="ko-KR" altLang="en-US" sz="1600" dirty="0"/>
              <a:t>과 </a:t>
            </a:r>
            <a:r>
              <a:rPr lang="en-US" altLang="ko-KR" sz="1600" dirty="0"/>
              <a:t>&lt;</a:t>
            </a:r>
            <a:r>
              <a:rPr lang="ko-KR" altLang="en-US" sz="1600" dirty="0"/>
              <a:t>완료</a:t>
            </a:r>
            <a:r>
              <a:rPr lang="en-US" altLang="ko-KR" sz="1600" dirty="0"/>
              <a:t>&gt;</a:t>
            </a:r>
            <a:r>
              <a:rPr lang="ko-KR" altLang="en-US" sz="1600" dirty="0"/>
              <a:t>를 이어서 계속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4-4 </a:t>
            </a:r>
            <a:r>
              <a:rPr lang="ko-KR" altLang="en-US" sz="1600" dirty="0"/>
              <a:t>해상도는 </a:t>
            </a:r>
            <a:r>
              <a:rPr lang="en-US" altLang="ko-KR" sz="1600" dirty="0"/>
              <a:t>1024×768</a:t>
            </a:r>
            <a:r>
              <a:rPr lang="ko-KR" altLang="en-US" sz="1600" dirty="0"/>
              <a:t>로 조절</a:t>
            </a:r>
            <a:r>
              <a:rPr lang="en-US" altLang="ko-KR" sz="1600" dirty="0"/>
              <a:t>, </a:t>
            </a:r>
            <a:r>
              <a:rPr lang="ko-KR" altLang="en-US" sz="1600" dirty="0"/>
              <a:t>오른쪽 위의 ▼ 아이콘을 클릭한 후 설정 아이콘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4"/>
          <a:stretch/>
        </p:blipFill>
        <p:spPr>
          <a:xfrm>
            <a:off x="881590" y="1446352"/>
            <a:ext cx="5637872" cy="2291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881590" y="4200653"/>
            <a:ext cx="6825398" cy="2423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85910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4-5 </a:t>
            </a:r>
            <a:r>
              <a:rPr lang="ko-KR" altLang="en-US" sz="1600" dirty="0"/>
              <a:t>아래로 스크롤하여 </a:t>
            </a:r>
            <a:r>
              <a:rPr lang="en-US" altLang="ko-KR" sz="1600" dirty="0"/>
              <a:t>[</a:t>
            </a:r>
            <a:r>
              <a:rPr lang="ko-KR" altLang="en-US" sz="1600" dirty="0"/>
              <a:t>장치</a:t>
            </a:r>
            <a:r>
              <a:rPr lang="en-US" altLang="ko-KR" sz="1600" dirty="0"/>
              <a:t>]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9" y="1133840"/>
            <a:ext cx="7320557" cy="2745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66716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2"/>
          <p:cNvGrpSpPr>
            <a:grpSpLocks/>
          </p:cNvGrpSpPr>
          <p:nvPr/>
        </p:nvGrpSpPr>
        <p:grpSpPr bwMode="auto">
          <a:xfrm>
            <a:off x="1333500" y="1023938"/>
            <a:ext cx="1098550" cy="207962"/>
            <a:chOff x="1501" y="3358"/>
            <a:chExt cx="2629" cy="491"/>
          </a:xfrm>
          <a:solidFill>
            <a:schemeClr val="accent6"/>
          </a:solidFill>
        </p:grpSpPr>
        <p:sp>
          <p:nvSpPr>
            <p:cNvPr id="6" name="Freeform 153"/>
            <p:cNvSpPr>
              <a:spLocks noEditPoints="1"/>
            </p:cNvSpPr>
            <p:nvPr/>
          </p:nvSpPr>
          <p:spPr bwMode="auto">
            <a:xfrm>
              <a:off x="3774" y="3467"/>
              <a:ext cx="356" cy="382"/>
            </a:xfrm>
            <a:custGeom>
              <a:avLst/>
              <a:gdLst>
                <a:gd name="T0" fmla="*/ 134450 w 151"/>
                <a:gd name="T1" fmla="*/ 99367 h 162"/>
                <a:gd name="T2" fmla="*/ 98400 w 151"/>
                <a:gd name="T3" fmla="*/ 82297 h 162"/>
                <a:gd name="T4" fmla="*/ 64016 w 151"/>
                <a:gd name="T5" fmla="*/ 74575 h 162"/>
                <a:gd name="T6" fmla="*/ 39325 w 151"/>
                <a:gd name="T7" fmla="*/ 63287 h 162"/>
                <a:gd name="T8" fmla="*/ 34383 w 151"/>
                <a:gd name="T9" fmla="*/ 49865 h 162"/>
                <a:gd name="T10" fmla="*/ 42916 w 151"/>
                <a:gd name="T11" fmla="*/ 31626 h 162"/>
                <a:gd name="T12" fmla="*/ 69703 w 151"/>
                <a:gd name="T13" fmla="*/ 23903 h 162"/>
                <a:gd name="T14" fmla="*/ 99267 w 151"/>
                <a:gd name="T15" fmla="*/ 31626 h 162"/>
                <a:gd name="T16" fmla="*/ 110577 w 151"/>
                <a:gd name="T17" fmla="*/ 54319 h 162"/>
                <a:gd name="T18" fmla="*/ 138380 w 151"/>
                <a:gd name="T19" fmla="*/ 54319 h 162"/>
                <a:gd name="T20" fmla="*/ 120182 w 151"/>
                <a:gd name="T21" fmla="*/ 15457 h 162"/>
                <a:gd name="T22" fmla="*/ 71615 w 151"/>
                <a:gd name="T23" fmla="*/ 0 h 162"/>
                <a:gd name="T24" fmla="*/ 36430 w 151"/>
                <a:gd name="T25" fmla="*/ 6855 h 162"/>
                <a:gd name="T26" fmla="*/ 13408 w 151"/>
                <a:gd name="T27" fmla="*/ 26839 h 162"/>
                <a:gd name="T28" fmla="*/ 5687 w 151"/>
                <a:gd name="T29" fmla="*/ 53428 h 162"/>
                <a:gd name="T30" fmla="*/ 16958 w 151"/>
                <a:gd name="T31" fmla="*/ 83047 h 162"/>
                <a:gd name="T32" fmla="*/ 56295 w 151"/>
                <a:gd name="T33" fmla="*/ 101402 h 162"/>
                <a:gd name="T34" fmla="*/ 82953 w 151"/>
                <a:gd name="T35" fmla="*/ 107748 h 162"/>
                <a:gd name="T36" fmla="*/ 107665 w 151"/>
                <a:gd name="T37" fmla="*/ 118472 h 162"/>
                <a:gd name="T38" fmla="*/ 116631 w 151"/>
                <a:gd name="T39" fmla="*/ 133775 h 162"/>
                <a:gd name="T40" fmla="*/ 106121 w 151"/>
                <a:gd name="T41" fmla="*/ 152786 h 162"/>
                <a:gd name="T42" fmla="*/ 104091 w 151"/>
                <a:gd name="T43" fmla="*/ 154920 h 162"/>
                <a:gd name="T44" fmla="*/ 137242 w 151"/>
                <a:gd name="T45" fmla="*/ 154920 h 162"/>
                <a:gd name="T46" fmla="*/ 144072 w 151"/>
                <a:gd name="T47" fmla="*/ 127220 h 162"/>
                <a:gd name="T48" fmla="*/ 134450 w 151"/>
                <a:gd name="T49" fmla="*/ 99367 h 162"/>
                <a:gd name="T50" fmla="*/ 33638 w 151"/>
                <a:gd name="T51" fmla="*/ 144200 h 162"/>
                <a:gd name="T52" fmla="*/ 28697 w 151"/>
                <a:gd name="T53" fmla="*/ 125305 h 162"/>
                <a:gd name="T54" fmla="*/ 0 w 151"/>
                <a:gd name="T55" fmla="*/ 125305 h 162"/>
                <a:gd name="T56" fmla="*/ 7721 w 151"/>
                <a:gd name="T57" fmla="*/ 154059 h 162"/>
                <a:gd name="T58" fmla="*/ 7721 w 151"/>
                <a:gd name="T59" fmla="*/ 154920 h 162"/>
                <a:gd name="T60" fmla="*/ 43783 w 151"/>
                <a:gd name="T61" fmla="*/ 154920 h 162"/>
                <a:gd name="T62" fmla="*/ 33638 w 151"/>
                <a:gd name="T63" fmla="*/ 144200 h 1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1"/>
                <a:gd name="T97" fmla="*/ 0 h 162"/>
                <a:gd name="T98" fmla="*/ 151 w 151"/>
                <a:gd name="T99" fmla="*/ 162 h 1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1" h="162">
                  <a:moveTo>
                    <a:pt x="141" y="104"/>
                  </a:moveTo>
                  <a:cubicBezTo>
                    <a:pt x="134" y="97"/>
                    <a:pt x="121" y="91"/>
                    <a:pt x="103" y="8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55" y="75"/>
                    <a:pt x="46" y="71"/>
                    <a:pt x="41" y="66"/>
                  </a:cubicBezTo>
                  <a:cubicBezTo>
                    <a:pt x="38" y="62"/>
                    <a:pt x="36" y="58"/>
                    <a:pt x="36" y="52"/>
                  </a:cubicBezTo>
                  <a:cubicBezTo>
                    <a:pt x="36" y="44"/>
                    <a:pt x="39" y="38"/>
                    <a:pt x="45" y="33"/>
                  </a:cubicBezTo>
                  <a:cubicBezTo>
                    <a:pt x="51" y="28"/>
                    <a:pt x="61" y="25"/>
                    <a:pt x="73" y="25"/>
                  </a:cubicBezTo>
                  <a:cubicBezTo>
                    <a:pt x="87" y="25"/>
                    <a:pt x="97" y="28"/>
                    <a:pt x="104" y="33"/>
                  </a:cubicBezTo>
                  <a:cubicBezTo>
                    <a:pt x="111" y="39"/>
                    <a:pt x="115" y="47"/>
                    <a:pt x="116" y="57"/>
                  </a:cubicBezTo>
                  <a:cubicBezTo>
                    <a:pt x="145" y="57"/>
                    <a:pt x="145" y="57"/>
                    <a:pt x="145" y="57"/>
                  </a:cubicBezTo>
                  <a:cubicBezTo>
                    <a:pt x="145" y="40"/>
                    <a:pt x="138" y="27"/>
                    <a:pt x="126" y="16"/>
                  </a:cubicBezTo>
                  <a:cubicBezTo>
                    <a:pt x="114" y="5"/>
                    <a:pt x="97" y="0"/>
                    <a:pt x="75" y="0"/>
                  </a:cubicBezTo>
                  <a:cubicBezTo>
                    <a:pt x="61" y="0"/>
                    <a:pt x="49" y="2"/>
                    <a:pt x="38" y="7"/>
                  </a:cubicBezTo>
                  <a:cubicBezTo>
                    <a:pt x="28" y="12"/>
                    <a:pt x="20" y="19"/>
                    <a:pt x="14" y="28"/>
                  </a:cubicBezTo>
                  <a:cubicBezTo>
                    <a:pt x="9" y="37"/>
                    <a:pt x="6" y="47"/>
                    <a:pt x="6" y="56"/>
                  </a:cubicBezTo>
                  <a:cubicBezTo>
                    <a:pt x="6" y="69"/>
                    <a:pt x="10" y="79"/>
                    <a:pt x="18" y="87"/>
                  </a:cubicBezTo>
                  <a:cubicBezTo>
                    <a:pt x="25" y="95"/>
                    <a:pt x="39" y="102"/>
                    <a:pt x="59" y="106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99" y="116"/>
                    <a:pt x="108" y="120"/>
                    <a:pt x="113" y="124"/>
                  </a:cubicBezTo>
                  <a:cubicBezTo>
                    <a:pt x="119" y="128"/>
                    <a:pt x="122" y="133"/>
                    <a:pt x="122" y="140"/>
                  </a:cubicBezTo>
                  <a:cubicBezTo>
                    <a:pt x="122" y="148"/>
                    <a:pt x="118" y="154"/>
                    <a:pt x="111" y="160"/>
                  </a:cubicBezTo>
                  <a:cubicBezTo>
                    <a:pt x="110" y="161"/>
                    <a:pt x="110" y="161"/>
                    <a:pt x="109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9" y="153"/>
                    <a:pt x="151" y="143"/>
                    <a:pt x="151" y="133"/>
                  </a:cubicBezTo>
                  <a:cubicBezTo>
                    <a:pt x="151" y="122"/>
                    <a:pt x="148" y="112"/>
                    <a:pt x="141" y="104"/>
                  </a:cubicBezTo>
                  <a:close/>
                  <a:moveTo>
                    <a:pt x="35" y="151"/>
                  </a:moveTo>
                  <a:cubicBezTo>
                    <a:pt x="32" y="145"/>
                    <a:pt x="30" y="139"/>
                    <a:pt x="3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" y="143"/>
                    <a:pt x="4" y="153"/>
                    <a:pt x="8" y="161"/>
                  </a:cubicBezTo>
                  <a:cubicBezTo>
                    <a:pt x="8" y="161"/>
                    <a:pt x="8" y="161"/>
                    <a:pt x="8" y="162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1" y="159"/>
                    <a:pt x="38" y="155"/>
                    <a:pt x="35" y="151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Freeform 154"/>
            <p:cNvSpPr>
              <a:spLocks/>
            </p:cNvSpPr>
            <p:nvPr/>
          </p:nvSpPr>
          <p:spPr bwMode="auto">
            <a:xfrm>
              <a:off x="1501" y="3467"/>
              <a:ext cx="402" cy="382"/>
            </a:xfrm>
            <a:custGeom>
              <a:avLst/>
              <a:gdLst>
                <a:gd name="T0" fmla="*/ 16636 w 170"/>
                <a:gd name="T1" fmla="*/ 154920 h 162"/>
                <a:gd name="T2" fmla="*/ 60851 w 170"/>
                <a:gd name="T3" fmla="*/ 154920 h 162"/>
                <a:gd name="T4" fmla="*/ 45093 w 170"/>
                <a:gd name="T5" fmla="*/ 142309 h 162"/>
                <a:gd name="T6" fmla="*/ 30240 w 170"/>
                <a:gd name="T7" fmla="*/ 92812 h 162"/>
                <a:gd name="T8" fmla="*/ 45093 w 170"/>
                <a:gd name="T9" fmla="*/ 43003 h 162"/>
                <a:gd name="T10" fmla="*/ 83056 w 170"/>
                <a:gd name="T11" fmla="*/ 25934 h 162"/>
                <a:gd name="T12" fmla="*/ 120293 w 170"/>
                <a:gd name="T13" fmla="*/ 43003 h 162"/>
                <a:gd name="T14" fmla="*/ 134798 w 170"/>
                <a:gd name="T15" fmla="*/ 92812 h 162"/>
                <a:gd name="T16" fmla="*/ 120293 w 170"/>
                <a:gd name="T17" fmla="*/ 142309 h 162"/>
                <a:gd name="T18" fmla="*/ 104567 w 170"/>
                <a:gd name="T19" fmla="*/ 154920 h 162"/>
                <a:gd name="T20" fmla="*/ 148468 w 170"/>
                <a:gd name="T21" fmla="*/ 154920 h 162"/>
                <a:gd name="T22" fmla="*/ 150561 w 170"/>
                <a:gd name="T23" fmla="*/ 152786 h 162"/>
                <a:gd name="T24" fmla="*/ 161190 w 170"/>
                <a:gd name="T25" fmla="*/ 128949 h 162"/>
                <a:gd name="T26" fmla="*/ 166296 w 170"/>
                <a:gd name="T27" fmla="*/ 92812 h 162"/>
                <a:gd name="T28" fmla="*/ 156309 w 170"/>
                <a:gd name="T29" fmla="*/ 43805 h 162"/>
                <a:gd name="T30" fmla="*/ 126956 w 170"/>
                <a:gd name="T31" fmla="*/ 11382 h 162"/>
                <a:gd name="T32" fmla="*/ 83056 w 170"/>
                <a:gd name="T33" fmla="*/ 0 h 162"/>
                <a:gd name="T34" fmla="*/ 21512 w 170"/>
                <a:gd name="T35" fmla="*/ 25934 h 162"/>
                <a:gd name="T36" fmla="*/ 0 w 170"/>
                <a:gd name="T37" fmla="*/ 92812 h 162"/>
                <a:gd name="T38" fmla="*/ 9970 w 170"/>
                <a:gd name="T39" fmla="*/ 143545 h 162"/>
                <a:gd name="T40" fmla="*/ 16636 w 170"/>
                <a:gd name="T41" fmla="*/ 15492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0"/>
                <a:gd name="T64" fmla="*/ 0 h 162"/>
                <a:gd name="T65" fmla="*/ 170 w 170"/>
                <a:gd name="T66" fmla="*/ 162 h 16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0" h="162">
                  <a:moveTo>
                    <a:pt x="17" y="162"/>
                  </a:moveTo>
                  <a:cubicBezTo>
                    <a:pt x="62" y="162"/>
                    <a:pt x="62" y="162"/>
                    <a:pt x="62" y="162"/>
                  </a:cubicBezTo>
                  <a:cubicBezTo>
                    <a:pt x="56" y="159"/>
                    <a:pt x="51" y="155"/>
                    <a:pt x="46" y="149"/>
                  </a:cubicBezTo>
                  <a:cubicBezTo>
                    <a:pt x="36" y="138"/>
                    <a:pt x="31" y="120"/>
                    <a:pt x="31" y="97"/>
                  </a:cubicBezTo>
                  <a:cubicBezTo>
                    <a:pt x="31" y="74"/>
                    <a:pt x="36" y="57"/>
                    <a:pt x="46" y="45"/>
                  </a:cubicBezTo>
                  <a:cubicBezTo>
                    <a:pt x="56" y="33"/>
                    <a:pt x="69" y="27"/>
                    <a:pt x="85" y="27"/>
                  </a:cubicBezTo>
                  <a:cubicBezTo>
                    <a:pt x="100" y="27"/>
                    <a:pt x="113" y="33"/>
                    <a:pt x="123" y="45"/>
                  </a:cubicBezTo>
                  <a:cubicBezTo>
                    <a:pt x="133" y="57"/>
                    <a:pt x="138" y="74"/>
                    <a:pt x="138" y="97"/>
                  </a:cubicBezTo>
                  <a:cubicBezTo>
                    <a:pt x="138" y="120"/>
                    <a:pt x="133" y="138"/>
                    <a:pt x="123" y="149"/>
                  </a:cubicBezTo>
                  <a:cubicBezTo>
                    <a:pt x="118" y="155"/>
                    <a:pt x="113" y="159"/>
                    <a:pt x="107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0"/>
                    <a:pt x="154" y="160"/>
                  </a:cubicBezTo>
                  <a:cubicBezTo>
                    <a:pt x="158" y="153"/>
                    <a:pt x="162" y="144"/>
                    <a:pt x="165" y="135"/>
                  </a:cubicBezTo>
                  <a:cubicBezTo>
                    <a:pt x="168" y="123"/>
                    <a:pt x="170" y="110"/>
                    <a:pt x="170" y="97"/>
                  </a:cubicBezTo>
                  <a:cubicBezTo>
                    <a:pt x="170" y="78"/>
                    <a:pt x="166" y="61"/>
                    <a:pt x="160" y="46"/>
                  </a:cubicBezTo>
                  <a:cubicBezTo>
                    <a:pt x="153" y="31"/>
                    <a:pt x="143" y="20"/>
                    <a:pt x="130" y="12"/>
                  </a:cubicBezTo>
                  <a:cubicBezTo>
                    <a:pt x="117" y="4"/>
                    <a:pt x="102" y="0"/>
                    <a:pt x="85" y="0"/>
                  </a:cubicBezTo>
                  <a:cubicBezTo>
                    <a:pt x="58" y="0"/>
                    <a:pt x="37" y="9"/>
                    <a:pt x="22" y="27"/>
                  </a:cubicBezTo>
                  <a:cubicBezTo>
                    <a:pt x="7" y="44"/>
                    <a:pt x="0" y="68"/>
                    <a:pt x="0" y="97"/>
                  </a:cubicBezTo>
                  <a:cubicBezTo>
                    <a:pt x="0" y="117"/>
                    <a:pt x="3" y="135"/>
                    <a:pt x="10" y="150"/>
                  </a:cubicBezTo>
                  <a:cubicBezTo>
                    <a:pt x="12" y="154"/>
                    <a:pt x="15" y="158"/>
                    <a:pt x="17" y="16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Freeform 155"/>
            <p:cNvSpPr>
              <a:spLocks/>
            </p:cNvSpPr>
            <p:nvPr/>
          </p:nvSpPr>
          <p:spPr bwMode="auto">
            <a:xfrm>
              <a:off x="1986" y="3467"/>
              <a:ext cx="351" cy="382"/>
            </a:xfrm>
            <a:custGeom>
              <a:avLst/>
              <a:gdLst>
                <a:gd name="T0" fmla="*/ 29373 w 149"/>
                <a:gd name="T1" fmla="*/ 154920 h 162"/>
                <a:gd name="T2" fmla="*/ 29373 w 149"/>
                <a:gd name="T3" fmla="*/ 84217 h 162"/>
                <a:gd name="T4" fmla="*/ 31416 w 149"/>
                <a:gd name="T5" fmla="*/ 64155 h 162"/>
                <a:gd name="T6" fmla="*/ 39816 w 149"/>
                <a:gd name="T7" fmla="*/ 45050 h 162"/>
                <a:gd name="T8" fmla="*/ 55215 w 149"/>
                <a:gd name="T9" fmla="*/ 31626 h 162"/>
                <a:gd name="T10" fmla="*/ 76893 w 149"/>
                <a:gd name="T11" fmla="*/ 25934 h 162"/>
                <a:gd name="T12" fmla="*/ 96541 w 149"/>
                <a:gd name="T13" fmla="*/ 31626 h 162"/>
                <a:gd name="T14" fmla="*/ 108374 w 149"/>
                <a:gd name="T15" fmla="*/ 43805 h 162"/>
                <a:gd name="T16" fmla="*/ 111941 w 149"/>
                <a:gd name="T17" fmla="*/ 69776 h 162"/>
                <a:gd name="T18" fmla="*/ 111941 w 149"/>
                <a:gd name="T19" fmla="*/ 154920 h 162"/>
                <a:gd name="T20" fmla="*/ 141314 w 149"/>
                <a:gd name="T21" fmla="*/ 154920 h 162"/>
                <a:gd name="T22" fmla="*/ 141314 w 149"/>
                <a:gd name="T23" fmla="*/ 67734 h 162"/>
                <a:gd name="T24" fmla="*/ 139288 w 149"/>
                <a:gd name="T25" fmla="*/ 39360 h 162"/>
                <a:gd name="T26" fmla="*/ 130881 w 149"/>
                <a:gd name="T27" fmla="*/ 21147 h 162"/>
                <a:gd name="T28" fmla="*/ 112801 w 149"/>
                <a:gd name="T29" fmla="*/ 5688 h 162"/>
                <a:gd name="T30" fmla="*/ 84593 w 149"/>
                <a:gd name="T31" fmla="*/ 0 h 162"/>
                <a:gd name="T32" fmla="*/ 59623 w 149"/>
                <a:gd name="T33" fmla="*/ 3648 h 162"/>
                <a:gd name="T34" fmla="*/ 39816 w 149"/>
                <a:gd name="T35" fmla="*/ 16164 h 162"/>
                <a:gd name="T36" fmla="*/ 27347 w 149"/>
                <a:gd name="T37" fmla="*/ 29591 h 162"/>
                <a:gd name="T38" fmla="*/ 27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373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7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89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4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3" y="16"/>
                    <a:pt x="127" y="11"/>
                    <a:pt x="119" y="6"/>
                  </a:cubicBezTo>
                  <a:cubicBezTo>
                    <a:pt x="110" y="2"/>
                    <a:pt x="100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Freeform 156"/>
            <p:cNvSpPr>
              <a:spLocks noEditPoints="1"/>
            </p:cNvSpPr>
            <p:nvPr/>
          </p:nvSpPr>
          <p:spPr bwMode="auto">
            <a:xfrm>
              <a:off x="2628" y="3467"/>
              <a:ext cx="397" cy="382"/>
            </a:xfrm>
            <a:custGeom>
              <a:avLst/>
              <a:gdLst>
                <a:gd name="T0" fmla="*/ 112668 w 168"/>
                <a:gd name="T1" fmla="*/ 151279 h 162"/>
                <a:gd name="T2" fmla="*/ 106928 w 168"/>
                <a:gd name="T3" fmla="*/ 154920 h 162"/>
                <a:gd name="T4" fmla="*/ 147691 w 168"/>
                <a:gd name="T5" fmla="*/ 154920 h 162"/>
                <a:gd name="T6" fmla="*/ 148837 w 168"/>
                <a:gd name="T7" fmla="*/ 154059 h 162"/>
                <a:gd name="T8" fmla="*/ 160568 w 168"/>
                <a:gd name="T9" fmla="*/ 124440 h 162"/>
                <a:gd name="T10" fmla="*/ 131312 w 168"/>
                <a:gd name="T11" fmla="*/ 124440 h 162"/>
                <a:gd name="T12" fmla="*/ 112668 w 168"/>
                <a:gd name="T13" fmla="*/ 151279 h 162"/>
                <a:gd name="T14" fmla="*/ 160568 w 168"/>
                <a:gd name="T15" fmla="*/ 63287 h 162"/>
                <a:gd name="T16" fmla="*/ 146937 w 168"/>
                <a:gd name="T17" fmla="*/ 29591 h 162"/>
                <a:gd name="T18" fmla="*/ 119809 w 168"/>
                <a:gd name="T19" fmla="*/ 7734 h 162"/>
                <a:gd name="T20" fmla="*/ 83569 w 168"/>
                <a:gd name="T21" fmla="*/ 0 h 162"/>
                <a:gd name="T22" fmla="*/ 24163 w 168"/>
                <a:gd name="T23" fmla="*/ 24792 h 162"/>
                <a:gd name="T24" fmla="*/ 0 w 168"/>
                <a:gd name="T25" fmla="*/ 93680 h 162"/>
                <a:gd name="T26" fmla="*/ 9951 w 168"/>
                <a:gd name="T27" fmla="*/ 141510 h 162"/>
                <a:gd name="T28" fmla="*/ 17775 w 168"/>
                <a:gd name="T29" fmla="*/ 154920 h 162"/>
                <a:gd name="T30" fmla="*/ 60439 w 168"/>
                <a:gd name="T31" fmla="*/ 154920 h 162"/>
                <a:gd name="T32" fmla="*/ 56440 w 168"/>
                <a:gd name="T33" fmla="*/ 151918 h 162"/>
                <a:gd name="T34" fmla="*/ 38984 w 168"/>
                <a:gd name="T35" fmla="*/ 132908 h 162"/>
                <a:gd name="T36" fmla="*/ 32925 w 168"/>
                <a:gd name="T37" fmla="*/ 103293 h 162"/>
                <a:gd name="T38" fmla="*/ 163366 w 168"/>
                <a:gd name="T39" fmla="*/ 103293 h 162"/>
                <a:gd name="T40" fmla="*/ 160568 w 168"/>
                <a:gd name="T41" fmla="*/ 63287 h 162"/>
                <a:gd name="T42" fmla="*/ 32925 w 168"/>
                <a:gd name="T43" fmla="*/ 79390 h 162"/>
                <a:gd name="T44" fmla="*/ 49800 w 168"/>
                <a:gd name="T45" fmla="*/ 40039 h 162"/>
                <a:gd name="T46" fmla="*/ 83569 w 168"/>
                <a:gd name="T47" fmla="*/ 25934 h 162"/>
                <a:gd name="T48" fmla="*/ 117682 w 168"/>
                <a:gd name="T49" fmla="*/ 39360 h 162"/>
                <a:gd name="T50" fmla="*/ 132184 w 168"/>
                <a:gd name="T51" fmla="*/ 79390 h 162"/>
                <a:gd name="T52" fmla="*/ 32925 w 168"/>
                <a:gd name="T53" fmla="*/ 79390 h 1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8"/>
                <a:gd name="T82" fmla="*/ 0 h 162"/>
                <a:gd name="T83" fmla="*/ 168 w 168"/>
                <a:gd name="T84" fmla="*/ 162 h 1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8" h="162">
                  <a:moveTo>
                    <a:pt x="116" y="158"/>
                  </a:moveTo>
                  <a:cubicBezTo>
                    <a:pt x="114" y="160"/>
                    <a:pt x="112" y="161"/>
                    <a:pt x="110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61"/>
                    <a:pt x="153" y="161"/>
                    <a:pt x="153" y="161"/>
                  </a:cubicBezTo>
                  <a:cubicBezTo>
                    <a:pt x="158" y="153"/>
                    <a:pt x="162" y="143"/>
                    <a:pt x="16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0" y="143"/>
                    <a:pt x="123" y="153"/>
                    <a:pt x="116" y="158"/>
                  </a:cubicBezTo>
                  <a:close/>
                  <a:moveTo>
                    <a:pt x="165" y="66"/>
                  </a:moveTo>
                  <a:cubicBezTo>
                    <a:pt x="163" y="52"/>
                    <a:pt x="158" y="41"/>
                    <a:pt x="151" y="31"/>
                  </a:cubicBezTo>
                  <a:cubicBezTo>
                    <a:pt x="144" y="21"/>
                    <a:pt x="135" y="13"/>
                    <a:pt x="123" y="8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62" y="0"/>
                    <a:pt x="41" y="9"/>
                    <a:pt x="25" y="26"/>
                  </a:cubicBezTo>
                  <a:cubicBezTo>
                    <a:pt x="8" y="44"/>
                    <a:pt x="0" y="68"/>
                    <a:pt x="0" y="98"/>
                  </a:cubicBezTo>
                  <a:cubicBezTo>
                    <a:pt x="0" y="117"/>
                    <a:pt x="3" y="133"/>
                    <a:pt x="10" y="148"/>
                  </a:cubicBezTo>
                  <a:cubicBezTo>
                    <a:pt x="12" y="153"/>
                    <a:pt x="15" y="157"/>
                    <a:pt x="18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1"/>
                    <a:pt x="59" y="160"/>
                    <a:pt x="58" y="159"/>
                  </a:cubicBezTo>
                  <a:cubicBezTo>
                    <a:pt x="50" y="155"/>
                    <a:pt x="44" y="148"/>
                    <a:pt x="40" y="139"/>
                  </a:cubicBezTo>
                  <a:cubicBezTo>
                    <a:pt x="36" y="130"/>
                    <a:pt x="34" y="120"/>
                    <a:pt x="34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88"/>
                    <a:pt x="167" y="74"/>
                    <a:pt x="165" y="66"/>
                  </a:cubicBezTo>
                  <a:close/>
                  <a:moveTo>
                    <a:pt x="34" y="83"/>
                  </a:moveTo>
                  <a:cubicBezTo>
                    <a:pt x="35" y="65"/>
                    <a:pt x="41" y="52"/>
                    <a:pt x="51" y="42"/>
                  </a:cubicBezTo>
                  <a:cubicBezTo>
                    <a:pt x="60" y="32"/>
                    <a:pt x="72" y="27"/>
                    <a:pt x="86" y="27"/>
                  </a:cubicBezTo>
                  <a:cubicBezTo>
                    <a:pt x="101" y="27"/>
                    <a:pt x="112" y="32"/>
                    <a:pt x="121" y="41"/>
                  </a:cubicBezTo>
                  <a:cubicBezTo>
                    <a:pt x="130" y="51"/>
                    <a:pt x="135" y="65"/>
                    <a:pt x="136" y="83"/>
                  </a:cubicBezTo>
                  <a:lnTo>
                    <a:pt x="34" y="83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Freeform 157"/>
            <p:cNvSpPr>
              <a:spLocks/>
            </p:cNvSpPr>
            <p:nvPr/>
          </p:nvSpPr>
          <p:spPr bwMode="auto">
            <a:xfrm>
              <a:off x="3110" y="3467"/>
              <a:ext cx="352" cy="382"/>
            </a:xfrm>
            <a:custGeom>
              <a:avLst/>
              <a:gdLst>
                <a:gd name="T0" fmla="*/ 29875 w 149"/>
                <a:gd name="T1" fmla="*/ 154920 h 162"/>
                <a:gd name="T2" fmla="*/ 29875 w 149"/>
                <a:gd name="T3" fmla="*/ 84217 h 162"/>
                <a:gd name="T4" fmla="*/ 32025 w 149"/>
                <a:gd name="T5" fmla="*/ 64155 h 162"/>
                <a:gd name="T6" fmla="*/ 40674 w 149"/>
                <a:gd name="T7" fmla="*/ 45050 h 162"/>
                <a:gd name="T8" fmla="*/ 56285 w 149"/>
                <a:gd name="T9" fmla="*/ 31626 h 162"/>
                <a:gd name="T10" fmla="*/ 78368 w 149"/>
                <a:gd name="T11" fmla="*/ 25934 h 162"/>
                <a:gd name="T12" fmla="*/ 98895 w 149"/>
                <a:gd name="T13" fmla="*/ 31626 h 162"/>
                <a:gd name="T14" fmla="*/ 111794 w 149"/>
                <a:gd name="T15" fmla="*/ 43805 h 162"/>
                <a:gd name="T16" fmla="*/ 114561 w 149"/>
                <a:gd name="T17" fmla="*/ 69776 h 162"/>
                <a:gd name="T18" fmla="*/ 114561 w 149"/>
                <a:gd name="T19" fmla="*/ 154920 h 162"/>
                <a:gd name="T20" fmla="*/ 144677 w 149"/>
                <a:gd name="T21" fmla="*/ 154920 h 162"/>
                <a:gd name="T22" fmla="*/ 144677 w 149"/>
                <a:gd name="T23" fmla="*/ 67734 h 162"/>
                <a:gd name="T24" fmla="*/ 142527 w 149"/>
                <a:gd name="T25" fmla="*/ 39360 h 162"/>
                <a:gd name="T26" fmla="*/ 133838 w 149"/>
                <a:gd name="T27" fmla="*/ 21147 h 162"/>
                <a:gd name="T28" fmla="*/ 115461 w 149"/>
                <a:gd name="T29" fmla="*/ 5688 h 162"/>
                <a:gd name="T30" fmla="*/ 86254 w 149"/>
                <a:gd name="T31" fmla="*/ 0 h 162"/>
                <a:gd name="T32" fmla="*/ 61241 w 149"/>
                <a:gd name="T33" fmla="*/ 3648 h 162"/>
                <a:gd name="T34" fmla="*/ 40674 w 149"/>
                <a:gd name="T35" fmla="*/ 16164 h 162"/>
                <a:gd name="T36" fmla="*/ 28347 w 149"/>
                <a:gd name="T37" fmla="*/ 29591 h 162"/>
                <a:gd name="T38" fmla="*/ 28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875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8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90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5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4" y="16"/>
                    <a:pt x="127" y="11"/>
                    <a:pt x="119" y="6"/>
                  </a:cubicBezTo>
                  <a:cubicBezTo>
                    <a:pt x="111" y="2"/>
                    <a:pt x="101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3526" y="3358"/>
              <a:ext cx="200" cy="491"/>
            </a:xfrm>
            <a:custGeom>
              <a:avLst/>
              <a:gdLst>
                <a:gd name="T0" fmla="*/ 23562 w 85"/>
                <a:gd name="T1" fmla="*/ 190652 h 208"/>
                <a:gd name="T2" fmla="*/ 23562 w 85"/>
                <a:gd name="T3" fmla="*/ 200559 h 208"/>
                <a:gd name="T4" fmla="*/ 56339 w 85"/>
                <a:gd name="T5" fmla="*/ 200559 h 208"/>
                <a:gd name="T6" fmla="*/ 56339 w 85"/>
                <a:gd name="T7" fmla="*/ 199662 h 208"/>
                <a:gd name="T8" fmla="*/ 52784 w 85"/>
                <a:gd name="T9" fmla="*/ 189103 h 208"/>
                <a:gd name="T10" fmla="*/ 52784 w 85"/>
                <a:gd name="T11" fmla="*/ 74396 h 208"/>
                <a:gd name="T12" fmla="*/ 79906 w 85"/>
                <a:gd name="T13" fmla="*/ 74396 h 208"/>
                <a:gd name="T14" fmla="*/ 79906 w 85"/>
                <a:gd name="T15" fmla="*/ 50207 h 208"/>
                <a:gd name="T16" fmla="*/ 52784 w 85"/>
                <a:gd name="T17" fmla="*/ 50207 h 208"/>
                <a:gd name="T18" fmla="*/ 52784 w 85"/>
                <a:gd name="T19" fmla="*/ 0 h 208"/>
                <a:gd name="T20" fmla="*/ 23562 w 85"/>
                <a:gd name="T21" fmla="*/ 0 h 208"/>
                <a:gd name="T22" fmla="*/ 23562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3562 w 85"/>
                <a:gd name="T29" fmla="*/ 74396 h 208"/>
                <a:gd name="T30" fmla="*/ 23562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5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Freeform 159"/>
            <p:cNvSpPr>
              <a:spLocks/>
            </p:cNvSpPr>
            <p:nvPr/>
          </p:nvSpPr>
          <p:spPr bwMode="auto">
            <a:xfrm>
              <a:off x="2387" y="3358"/>
              <a:ext cx="201" cy="491"/>
            </a:xfrm>
            <a:custGeom>
              <a:avLst/>
              <a:gdLst>
                <a:gd name="T0" fmla="*/ 24487 w 85"/>
                <a:gd name="T1" fmla="*/ 190652 h 208"/>
                <a:gd name="T2" fmla="*/ 25203 w 85"/>
                <a:gd name="T3" fmla="*/ 200559 h 208"/>
                <a:gd name="T4" fmla="*/ 58787 w 85"/>
                <a:gd name="T5" fmla="*/ 200559 h 208"/>
                <a:gd name="T6" fmla="*/ 58787 w 85"/>
                <a:gd name="T7" fmla="*/ 199662 h 208"/>
                <a:gd name="T8" fmla="*/ 54558 w 85"/>
                <a:gd name="T9" fmla="*/ 189103 h 208"/>
                <a:gd name="T10" fmla="*/ 54558 w 85"/>
                <a:gd name="T11" fmla="*/ 74396 h 208"/>
                <a:gd name="T12" fmla="*/ 83056 w 85"/>
                <a:gd name="T13" fmla="*/ 74396 h 208"/>
                <a:gd name="T14" fmla="*/ 83056 w 85"/>
                <a:gd name="T15" fmla="*/ 50207 h 208"/>
                <a:gd name="T16" fmla="*/ 54558 w 85"/>
                <a:gd name="T17" fmla="*/ 50207 h 208"/>
                <a:gd name="T18" fmla="*/ 54558 w 85"/>
                <a:gd name="T19" fmla="*/ 0 h 208"/>
                <a:gd name="T20" fmla="*/ 24487 w 85"/>
                <a:gd name="T21" fmla="*/ 0 h 208"/>
                <a:gd name="T22" fmla="*/ 24487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4487 w 85"/>
                <a:gd name="T29" fmla="*/ 74396 h 208"/>
                <a:gd name="T30" fmla="*/ 24487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6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3" name="Freeform 160"/>
          <p:cNvSpPr>
            <a:spLocks noEditPoints="1"/>
          </p:cNvSpPr>
          <p:nvPr/>
        </p:nvSpPr>
        <p:spPr bwMode="auto">
          <a:xfrm>
            <a:off x="871538" y="836613"/>
            <a:ext cx="434975" cy="409575"/>
          </a:xfrm>
          <a:custGeom>
            <a:avLst/>
            <a:gdLst>
              <a:gd name="T0" fmla="*/ 2147483647 w 337"/>
              <a:gd name="T1" fmla="*/ 2147483647 h 315"/>
              <a:gd name="T2" fmla="*/ 2147483647 w 337"/>
              <a:gd name="T3" fmla="*/ 2147483647 h 315"/>
              <a:gd name="T4" fmla="*/ 2147483647 w 337"/>
              <a:gd name="T5" fmla="*/ 2147483647 h 315"/>
              <a:gd name="T6" fmla="*/ 2147483647 w 337"/>
              <a:gd name="T7" fmla="*/ 2147483647 h 315"/>
              <a:gd name="T8" fmla="*/ 2147483647 w 337"/>
              <a:gd name="T9" fmla="*/ 2147483647 h 315"/>
              <a:gd name="T10" fmla="*/ 2147483647 w 337"/>
              <a:gd name="T11" fmla="*/ 2147483647 h 315"/>
              <a:gd name="T12" fmla="*/ 2147483647 w 337"/>
              <a:gd name="T13" fmla="*/ 2147483647 h 315"/>
              <a:gd name="T14" fmla="*/ 2147483647 w 337"/>
              <a:gd name="T15" fmla="*/ 2147483647 h 315"/>
              <a:gd name="T16" fmla="*/ 2147483647 w 337"/>
              <a:gd name="T17" fmla="*/ 2147483647 h 315"/>
              <a:gd name="T18" fmla="*/ 2147483647 w 337"/>
              <a:gd name="T19" fmla="*/ 0 h 315"/>
              <a:gd name="T20" fmla="*/ 2147483647 w 337"/>
              <a:gd name="T21" fmla="*/ 2147483647 h 315"/>
              <a:gd name="T22" fmla="*/ 2147483647 w 337"/>
              <a:gd name="T23" fmla="*/ 2147483647 h 315"/>
              <a:gd name="T24" fmla="*/ 0 w 337"/>
              <a:gd name="T25" fmla="*/ 2147483647 h 315"/>
              <a:gd name="T26" fmla="*/ 2147483647 w 337"/>
              <a:gd name="T27" fmla="*/ 2147483647 h 315"/>
              <a:gd name="T28" fmla="*/ 2147483647 w 337"/>
              <a:gd name="T29" fmla="*/ 2147483647 h 315"/>
              <a:gd name="T30" fmla="*/ 2147483647 w 337"/>
              <a:gd name="T31" fmla="*/ 2147483647 h 315"/>
              <a:gd name="T32" fmla="*/ 2147483647 w 337"/>
              <a:gd name="T33" fmla="*/ 2147483647 h 315"/>
              <a:gd name="T34" fmla="*/ 2147483647 w 337"/>
              <a:gd name="T35" fmla="*/ 2147483647 h 315"/>
              <a:gd name="T36" fmla="*/ 2147483647 w 337"/>
              <a:gd name="T37" fmla="*/ 2147483647 h 315"/>
              <a:gd name="T38" fmla="*/ 2147483647 w 337"/>
              <a:gd name="T39" fmla="*/ 2147483647 h 315"/>
              <a:gd name="T40" fmla="*/ 2147483647 w 337"/>
              <a:gd name="T41" fmla="*/ 2147483647 h 315"/>
              <a:gd name="T42" fmla="*/ 2147483647 w 337"/>
              <a:gd name="T43" fmla="*/ 2147483647 h 315"/>
              <a:gd name="T44" fmla="*/ 2147483647 w 337"/>
              <a:gd name="T45" fmla="*/ 2147483647 h 31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7"/>
              <a:gd name="T70" fmla="*/ 0 h 315"/>
              <a:gd name="T71" fmla="*/ 337 w 337"/>
              <a:gd name="T72" fmla="*/ 315 h 31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7" h="315">
                <a:moveTo>
                  <a:pt x="287" y="255"/>
                </a:moveTo>
                <a:cubicBezTo>
                  <a:pt x="283" y="279"/>
                  <a:pt x="275" y="299"/>
                  <a:pt x="262" y="315"/>
                </a:cubicBezTo>
                <a:cubicBezTo>
                  <a:pt x="319" y="315"/>
                  <a:pt x="319" y="315"/>
                  <a:pt x="319" y="315"/>
                </a:cubicBezTo>
                <a:cubicBezTo>
                  <a:pt x="328" y="298"/>
                  <a:pt x="334" y="278"/>
                  <a:pt x="337" y="255"/>
                </a:cubicBezTo>
                <a:lnTo>
                  <a:pt x="287" y="255"/>
                </a:lnTo>
                <a:close/>
                <a:moveTo>
                  <a:pt x="284" y="123"/>
                </a:moveTo>
                <a:cubicBezTo>
                  <a:pt x="334" y="123"/>
                  <a:pt x="334" y="123"/>
                  <a:pt x="334" y="123"/>
                </a:cubicBezTo>
                <a:cubicBezTo>
                  <a:pt x="331" y="100"/>
                  <a:pt x="324" y="81"/>
                  <a:pt x="314" y="65"/>
                </a:cubicBezTo>
                <a:cubicBezTo>
                  <a:pt x="300" y="44"/>
                  <a:pt x="280" y="27"/>
                  <a:pt x="257" y="17"/>
                </a:cubicBezTo>
                <a:cubicBezTo>
                  <a:pt x="233" y="6"/>
                  <a:pt x="207" y="0"/>
                  <a:pt x="179" y="0"/>
                </a:cubicBezTo>
                <a:cubicBezTo>
                  <a:pt x="143" y="0"/>
                  <a:pt x="112" y="8"/>
                  <a:pt x="85" y="24"/>
                </a:cubicBezTo>
                <a:cubicBezTo>
                  <a:pt x="57" y="40"/>
                  <a:pt x="36" y="64"/>
                  <a:pt x="22" y="96"/>
                </a:cubicBezTo>
                <a:cubicBezTo>
                  <a:pt x="7" y="127"/>
                  <a:pt x="0" y="163"/>
                  <a:pt x="0" y="204"/>
                </a:cubicBezTo>
                <a:cubicBezTo>
                  <a:pt x="0" y="235"/>
                  <a:pt x="5" y="264"/>
                  <a:pt x="14" y="291"/>
                </a:cubicBezTo>
                <a:cubicBezTo>
                  <a:pt x="17" y="299"/>
                  <a:pt x="21" y="307"/>
                  <a:pt x="25" y="315"/>
                </a:cubicBezTo>
                <a:cubicBezTo>
                  <a:pt x="87" y="315"/>
                  <a:pt x="87" y="315"/>
                  <a:pt x="87" y="315"/>
                </a:cubicBezTo>
                <a:cubicBezTo>
                  <a:pt x="64" y="288"/>
                  <a:pt x="52" y="250"/>
                  <a:pt x="52" y="201"/>
                </a:cubicBezTo>
                <a:cubicBezTo>
                  <a:pt x="52" y="168"/>
                  <a:pt x="57" y="140"/>
                  <a:pt x="68" y="117"/>
                </a:cubicBezTo>
                <a:cubicBezTo>
                  <a:pt x="80" y="93"/>
                  <a:pt x="95" y="75"/>
                  <a:pt x="114" y="63"/>
                </a:cubicBezTo>
                <a:cubicBezTo>
                  <a:pt x="133" y="51"/>
                  <a:pt x="155" y="45"/>
                  <a:pt x="180" y="45"/>
                </a:cubicBezTo>
                <a:cubicBezTo>
                  <a:pt x="199" y="45"/>
                  <a:pt x="216" y="49"/>
                  <a:pt x="231" y="56"/>
                </a:cubicBezTo>
                <a:cubicBezTo>
                  <a:pt x="246" y="64"/>
                  <a:pt x="258" y="74"/>
                  <a:pt x="267" y="86"/>
                </a:cubicBezTo>
                <a:cubicBezTo>
                  <a:pt x="274" y="95"/>
                  <a:pt x="280" y="108"/>
                  <a:pt x="284" y="123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5" name="Rectangle 63"/>
          <p:cNvSpPr>
            <a:spLocks noChangeArrowheads="1"/>
          </p:cNvSpPr>
          <p:nvPr/>
        </p:nvSpPr>
        <p:spPr bwMode="auto">
          <a:xfrm>
            <a:off x="554879" y="1650107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01 </a:t>
            </a:r>
            <a:r>
              <a:rPr lang="ko-KR" altLang="en-US" dirty="0"/>
              <a:t>우분투 데스크톱 설치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02 </a:t>
            </a:r>
            <a:r>
              <a:rPr lang="ko-KR" altLang="en-US" dirty="0"/>
              <a:t>우분투 서버 설치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03 </a:t>
            </a:r>
            <a:r>
              <a:rPr lang="ko-KR" altLang="en-US" dirty="0" err="1"/>
              <a:t>쿠분투</a:t>
            </a:r>
            <a:r>
              <a:rPr lang="ko-KR" altLang="en-US" dirty="0"/>
              <a:t> 설치</a:t>
            </a: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4-6 </a:t>
            </a:r>
            <a:r>
              <a:rPr lang="ko-KR" altLang="en-US" sz="1600" dirty="0"/>
              <a:t>‘</a:t>
            </a:r>
            <a:r>
              <a:rPr lang="ko-KR" altLang="en-US" sz="1600" dirty="0" err="1"/>
              <a:t>디스플레이’가</a:t>
            </a:r>
            <a:r>
              <a:rPr lang="ko-KR" altLang="en-US" sz="1600" dirty="0"/>
              <a:t> 선택된 상태에서 ‘해상도’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마우스 </a:t>
            </a:r>
            <a:r>
              <a:rPr lang="ko-KR" altLang="en-US" sz="1600" dirty="0" err="1"/>
              <a:t>휠을</a:t>
            </a:r>
            <a:r>
              <a:rPr lang="ko-KR" altLang="en-US" sz="1600" dirty="0"/>
              <a:t> 아래로 스크롤하여 ‘</a:t>
            </a:r>
            <a:r>
              <a:rPr lang="en-US" altLang="ko-KR" sz="1600" dirty="0"/>
              <a:t>1024×768 (4:3)’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Tab</a:t>
            </a:r>
            <a:r>
              <a:rPr lang="ko-KR" altLang="en-US" sz="1600" dirty="0"/>
              <a:t> 세 번 누른 다음 </a:t>
            </a:r>
            <a:r>
              <a:rPr lang="en-US" altLang="ko-KR" sz="1600" dirty="0"/>
              <a:t>Enter</a:t>
            </a:r>
            <a:r>
              <a:rPr lang="ko-KR" altLang="en-US" sz="1600" dirty="0"/>
              <a:t> 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853825"/>
            <a:ext cx="6279096" cy="4709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6218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4-7 </a:t>
            </a:r>
            <a:r>
              <a:rPr lang="ko-KR" altLang="en-US" sz="1600" dirty="0"/>
              <a:t>‘이 디스플레이 설정을 유지하겠습니까</a:t>
            </a:r>
            <a:r>
              <a:rPr lang="en-US" altLang="ko-KR" sz="1600" dirty="0"/>
              <a:t>?’</a:t>
            </a:r>
            <a:r>
              <a:rPr lang="ko-KR" altLang="en-US" sz="1600" dirty="0"/>
              <a:t>라는 메시지가 나타나면 </a:t>
            </a:r>
            <a:r>
              <a:rPr lang="en-US" altLang="ko-KR" sz="1600" dirty="0"/>
              <a:t>&lt;</a:t>
            </a:r>
            <a:r>
              <a:rPr lang="ko-KR" altLang="en-US" sz="1600" dirty="0"/>
              <a:t>바뀐 사항 유지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4-8 </a:t>
            </a:r>
            <a:r>
              <a:rPr lang="ko-KR" altLang="en-US" sz="1600" dirty="0"/>
              <a:t>화면의 해상도 변경 완료</a:t>
            </a:r>
            <a:r>
              <a:rPr lang="en-US" altLang="ko-KR" sz="1600" dirty="0"/>
              <a:t>, </a:t>
            </a:r>
            <a:r>
              <a:rPr lang="ko-KR" altLang="en-US" sz="1600" dirty="0"/>
              <a:t>오른쪽 위의 </a:t>
            </a:r>
            <a:r>
              <a:rPr lang="en-US" altLang="ko-KR" sz="1600" dirty="0"/>
              <a:t>X</a:t>
            </a:r>
            <a:r>
              <a:rPr lang="ko-KR" altLang="en-US" sz="1600" dirty="0"/>
              <a:t>를 클릭하여 </a:t>
            </a:r>
            <a:r>
              <a:rPr lang="en-US" altLang="ko-KR" sz="1600" dirty="0"/>
              <a:t>[</a:t>
            </a:r>
            <a:r>
              <a:rPr lang="ko-KR" altLang="en-US" sz="1600" dirty="0"/>
              <a:t>디스플레이</a:t>
            </a:r>
            <a:r>
              <a:rPr lang="en-US" altLang="ko-KR" sz="1600" dirty="0"/>
              <a:t>] </a:t>
            </a:r>
            <a:r>
              <a:rPr lang="ko-KR" altLang="en-US" sz="1600" dirty="0"/>
              <a:t>창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5. </a:t>
            </a:r>
            <a:r>
              <a:rPr lang="ko-KR" altLang="en-US" sz="1600" dirty="0"/>
              <a:t>업데이트 기능 끄기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  5-1 </a:t>
            </a:r>
            <a:r>
              <a:rPr lang="ko-KR" altLang="en-US" sz="1600" dirty="0"/>
              <a:t>왼쪽 아래의 프로그램 표시</a:t>
            </a:r>
            <a:r>
              <a:rPr lang="en-US" altLang="ko-KR" sz="1600" dirty="0"/>
              <a:t>(   ) </a:t>
            </a:r>
            <a:r>
              <a:rPr lang="ko-KR" altLang="en-US" sz="1600" dirty="0"/>
              <a:t>아이콘 클릭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소프트웨어 </a:t>
            </a:r>
            <a:r>
              <a:rPr lang="en-US" altLang="ko-KR" sz="1600" dirty="0"/>
              <a:t>&amp; </a:t>
            </a:r>
            <a:r>
              <a:rPr lang="ko-KR" altLang="en-US" sz="1600" dirty="0"/>
              <a:t>업데이트 아이콘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62" y="2856284"/>
            <a:ext cx="6863507" cy="37320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865" y="2213865"/>
            <a:ext cx="225025" cy="225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97954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 lnSpcReduction="10000"/>
          </a:bodyPr>
          <a:lstStyle/>
          <a:p>
            <a:pPr marL="93662" indent="0">
              <a:buNone/>
            </a:pPr>
            <a:r>
              <a:rPr lang="en-US" altLang="ko-KR" sz="1600" dirty="0"/>
              <a:t>   5-2 [</a:t>
            </a:r>
            <a:r>
              <a:rPr lang="ko-KR" altLang="en-US" sz="1600" dirty="0"/>
              <a:t>업데이트</a:t>
            </a:r>
            <a:r>
              <a:rPr lang="en-US" altLang="ko-KR" sz="1600" dirty="0"/>
              <a:t>] </a:t>
            </a:r>
            <a:r>
              <a:rPr lang="ko-KR" altLang="en-US" sz="1600" dirty="0"/>
              <a:t>탭을 클릭하여 체크 표시를 모두 지우고 </a:t>
            </a:r>
            <a:r>
              <a:rPr lang="en-US" altLang="ko-KR" sz="1600" dirty="0"/>
              <a:t>&lt;</a:t>
            </a:r>
            <a:r>
              <a:rPr lang="ko-KR" altLang="en-US" sz="1600" dirty="0"/>
              <a:t>닫기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이제 업데이트가 최소로 진행될 것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만약 ‘이용할 수 있는 소프트웨어에 </a:t>
            </a:r>
            <a:r>
              <a:rPr lang="en-US" altLang="ko-KR" sz="1600" dirty="0"/>
              <a:t>…’</a:t>
            </a:r>
            <a:r>
              <a:rPr lang="ko-KR" altLang="en-US" sz="1600" dirty="0"/>
              <a:t>라는 메시지가 나타나면 </a:t>
            </a:r>
            <a:r>
              <a:rPr lang="en-US" altLang="ko-KR" sz="1600" dirty="0"/>
              <a:t>&lt;</a:t>
            </a:r>
            <a:r>
              <a:rPr lang="ko-KR" altLang="en-US" sz="1600" dirty="0"/>
              <a:t>닫기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5-3 [</a:t>
            </a:r>
            <a:r>
              <a:rPr lang="ko-KR" altLang="en-US" sz="1600" dirty="0"/>
              <a:t>시스템 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 닫기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763815"/>
            <a:ext cx="4666397" cy="4545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88687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6. root </a:t>
            </a:r>
            <a:r>
              <a:rPr lang="ko-KR" altLang="en-US" sz="1600" dirty="0"/>
              <a:t>사용자 활성화하기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6-1 </a:t>
            </a:r>
            <a:r>
              <a:rPr lang="ko-KR" altLang="en-US" sz="1600" dirty="0"/>
              <a:t>바탕화면에서 마우스 오른쪽 버튼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 열기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0"/>
          <a:stretch/>
        </p:blipFill>
        <p:spPr>
          <a:xfrm>
            <a:off x="521550" y="1493786"/>
            <a:ext cx="7619048" cy="261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62094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6-2 </a:t>
            </a:r>
            <a:r>
              <a:rPr lang="ko-KR" altLang="en-US" sz="1600" dirty="0"/>
              <a:t>리눅스 관리자인 </a:t>
            </a:r>
            <a:r>
              <a:rPr lang="en-US" altLang="ko-KR" sz="1600" dirty="0"/>
              <a:t>root</a:t>
            </a:r>
            <a:r>
              <a:rPr lang="ko-KR" altLang="en-US" sz="1600" dirty="0"/>
              <a:t>를 활성화하고 비밀번호를 ‘</a:t>
            </a:r>
            <a:r>
              <a:rPr lang="en-US" altLang="ko-KR" sz="1600" b="1" dirty="0">
                <a:solidFill>
                  <a:srgbClr val="FF0000"/>
                </a:solidFill>
              </a:rPr>
              <a:t>password</a:t>
            </a:r>
            <a:r>
              <a:rPr lang="en-US" altLang="ko-KR" sz="1600" dirty="0"/>
              <a:t>’</a:t>
            </a:r>
            <a:r>
              <a:rPr lang="ko-KR" altLang="en-US" sz="1600" dirty="0"/>
              <a:t>로 설정하기 위한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다음 명령을 터미널에서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마지막에 ‘암호를 성공적으로 </a:t>
            </a:r>
            <a:r>
              <a:rPr lang="ko-KR" altLang="en-US" sz="1600" dirty="0" err="1"/>
              <a:t>업데이트했습니다’라고</a:t>
            </a:r>
            <a:r>
              <a:rPr lang="ko-KR" altLang="en-US" sz="1600" dirty="0"/>
              <a:t> 나타나면 성공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8050"/>
          <a:stretch/>
        </p:blipFill>
        <p:spPr>
          <a:xfrm>
            <a:off x="839665" y="1898830"/>
            <a:ext cx="3732336" cy="1172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5" y="3158970"/>
            <a:ext cx="7426174" cy="2610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655858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6-3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/gdm3/</a:t>
            </a:r>
            <a:r>
              <a:rPr lang="en-US" altLang="ko-KR" sz="1600" b="1" dirty="0" err="1">
                <a:solidFill>
                  <a:srgbClr val="FF0000"/>
                </a:solidFill>
              </a:rPr>
              <a:t>custom.conf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파일 열기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</a:t>
            </a:r>
            <a:r>
              <a:rPr lang="ko-KR" altLang="en-US" sz="1600" dirty="0"/>
              <a:t>중간쯤의 </a:t>
            </a:r>
            <a:r>
              <a:rPr lang="en-US" altLang="ko-KR" sz="1600" dirty="0" err="1"/>
              <a:t>AutomaticLogin</a:t>
            </a:r>
            <a:r>
              <a:rPr lang="ko-KR" altLang="en-US" sz="1600" dirty="0"/>
              <a:t>을 </a:t>
            </a:r>
            <a:r>
              <a:rPr lang="en-US" altLang="ko-KR" sz="1600" dirty="0"/>
              <a:t>root</a:t>
            </a:r>
            <a:r>
              <a:rPr lang="ko-KR" altLang="en-US" sz="1600" dirty="0"/>
              <a:t>로 변경한 후 </a:t>
            </a:r>
            <a:r>
              <a:rPr lang="en-US" altLang="ko-KR" sz="1600" dirty="0"/>
              <a:t>[security] </a:t>
            </a:r>
            <a:r>
              <a:rPr lang="ko-KR" altLang="en-US" sz="1600" dirty="0"/>
              <a:t>아랫부분을 다음과 같이 수정</a:t>
            </a:r>
            <a:r>
              <a:rPr lang="en-US" altLang="ko-KR" sz="1600" dirty="0"/>
              <a:t>, </a:t>
            </a:r>
          </a:p>
          <a:p>
            <a:pPr marL="93662" indent="0">
              <a:buNone/>
            </a:pPr>
            <a:r>
              <a:rPr lang="en-US" altLang="ko-KR" sz="1600" dirty="0"/>
              <a:t>       </a:t>
            </a:r>
            <a:r>
              <a:rPr lang="ko-KR" altLang="en-US" sz="1600" dirty="0"/>
              <a:t>저장한 후 </a:t>
            </a:r>
            <a:r>
              <a:rPr lang="en-US" altLang="ko-KR" sz="1600" dirty="0" err="1"/>
              <a:t>gedit</a:t>
            </a:r>
            <a:r>
              <a:rPr lang="ko-KR" altLang="en-US" sz="1600" dirty="0"/>
              <a:t>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1527"/>
          <a:stretch/>
        </p:blipFill>
        <p:spPr>
          <a:xfrm>
            <a:off x="751444" y="1833759"/>
            <a:ext cx="5665761" cy="981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8009"/>
          <a:stretch/>
        </p:blipFill>
        <p:spPr>
          <a:xfrm>
            <a:off x="751444" y="2858629"/>
            <a:ext cx="5535615" cy="3995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713954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6120680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6-4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pam.d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gdm</a:t>
            </a:r>
            <a:r>
              <a:rPr lang="en-US" altLang="ko-KR" sz="1600" b="1" dirty="0">
                <a:solidFill>
                  <a:srgbClr val="FF0000"/>
                </a:solidFill>
              </a:rPr>
              <a:t>-password </a:t>
            </a:r>
            <a:r>
              <a:rPr lang="ko-KR" altLang="en-US" sz="1600" dirty="0"/>
              <a:t>명령으로 파일 열기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</a:t>
            </a:r>
            <a:r>
              <a:rPr lang="ko-KR" altLang="en-US" sz="1600" dirty="0"/>
              <a:t>  </a:t>
            </a:r>
            <a:r>
              <a:rPr lang="en-US" altLang="ko-KR" sz="1600" dirty="0"/>
              <a:t>3</a:t>
            </a:r>
            <a:r>
              <a:rPr lang="ko-KR" altLang="en-US" sz="1600" dirty="0"/>
              <a:t>행 앞에</a:t>
            </a:r>
            <a:r>
              <a:rPr lang="ko-KR" altLang="en-US" sz="1200" dirty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#</a:t>
            </a:r>
            <a:r>
              <a:rPr lang="ko-KR" altLang="en-US" sz="1600" dirty="0"/>
              <a:t>를 붙여 주석 처리</a:t>
            </a:r>
            <a:r>
              <a:rPr lang="en-US" altLang="ko-KR" sz="1600" dirty="0"/>
              <a:t>, </a:t>
            </a:r>
            <a:r>
              <a:rPr lang="ko-KR" altLang="en-US" sz="1600" dirty="0"/>
              <a:t>저장 후 </a:t>
            </a:r>
            <a:r>
              <a:rPr lang="en-US" altLang="ko-KR" sz="1600" dirty="0" err="1"/>
              <a:t>gedit</a:t>
            </a:r>
            <a:r>
              <a:rPr lang="ko-KR" altLang="en-US" sz="1600" dirty="0"/>
              <a:t>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  6-5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pam.d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gdm-autologin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파일 열기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마찬가지로 </a:t>
            </a:r>
            <a:r>
              <a:rPr lang="en-US" altLang="ko-KR" sz="1600" dirty="0"/>
              <a:t>3</a:t>
            </a:r>
            <a:r>
              <a:rPr lang="ko-KR" altLang="en-US" sz="1600" dirty="0"/>
              <a:t>행 앞에 </a:t>
            </a:r>
            <a:r>
              <a:rPr lang="en-US" altLang="ko-KR" sz="1600" b="1" dirty="0">
                <a:solidFill>
                  <a:srgbClr val="FF0000"/>
                </a:solidFill>
              </a:rPr>
              <a:t>#</a:t>
            </a:r>
            <a:r>
              <a:rPr lang="ko-KR" altLang="en-US" sz="1600" dirty="0"/>
              <a:t>를 붙여 주석 처리</a:t>
            </a:r>
            <a:r>
              <a:rPr lang="en-US" altLang="ko-KR" sz="1600" dirty="0"/>
              <a:t>, </a:t>
            </a:r>
            <a:r>
              <a:rPr lang="ko-KR" altLang="en-US" sz="1600" dirty="0"/>
              <a:t>저장 후 </a:t>
            </a:r>
            <a:r>
              <a:rPr lang="en-US" altLang="ko-KR" sz="1600" dirty="0" err="1"/>
              <a:t>gedit</a:t>
            </a:r>
            <a:r>
              <a:rPr lang="ko-KR" altLang="en-US" sz="1600" dirty="0"/>
              <a:t>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34"/>
          <a:stretch/>
        </p:blipFill>
        <p:spPr>
          <a:xfrm>
            <a:off x="829552" y="1488465"/>
            <a:ext cx="7009524" cy="21202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04"/>
          <a:stretch/>
        </p:blipFill>
        <p:spPr>
          <a:xfrm>
            <a:off x="829552" y="4554125"/>
            <a:ext cx="7019048" cy="2135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44694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6-6 </a:t>
            </a:r>
            <a:r>
              <a:rPr lang="en-US" altLang="ko-KR" sz="1600" b="1" dirty="0" err="1">
                <a:solidFill>
                  <a:srgbClr val="FF0000"/>
                </a:solidFill>
              </a:rPr>
              <a:t>gedit</a:t>
            </a:r>
            <a:r>
              <a:rPr lang="en-US" altLang="ko-KR" sz="1600" b="1" dirty="0">
                <a:solidFill>
                  <a:srgbClr val="FF0000"/>
                </a:solidFill>
              </a:rPr>
              <a:t> /root/.profile </a:t>
            </a:r>
            <a:r>
              <a:rPr lang="ko-KR" altLang="en-US" sz="1600" dirty="0"/>
              <a:t>명령 실행하여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사용자의 프로파일 수정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맨 아래의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mesg</a:t>
            </a:r>
            <a:r>
              <a:rPr lang="en-US" altLang="ko-KR" sz="1600" b="1" dirty="0">
                <a:solidFill>
                  <a:srgbClr val="FF0000"/>
                </a:solidFill>
              </a:rPr>
              <a:t> n || true</a:t>
            </a:r>
            <a:r>
              <a:rPr lang="en-US" altLang="ko-KR" sz="1600" dirty="0"/>
              <a:t>’ </a:t>
            </a:r>
            <a:r>
              <a:rPr lang="ko-KR" altLang="en-US" sz="1600" dirty="0"/>
              <a:t>앞에 </a:t>
            </a:r>
            <a:r>
              <a:rPr lang="en-US" altLang="ko-KR" sz="1600" b="1" dirty="0">
                <a:solidFill>
                  <a:srgbClr val="FF0000"/>
                </a:solidFill>
              </a:rPr>
              <a:t>#</a:t>
            </a:r>
            <a:r>
              <a:rPr lang="ko-KR" altLang="en-US" sz="1600" dirty="0"/>
              <a:t>를 붙여 주석 처리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저장한 후 </a:t>
            </a:r>
            <a:r>
              <a:rPr lang="en-US" altLang="ko-KR" sz="1600" dirty="0" err="1"/>
              <a:t>gedit</a:t>
            </a:r>
            <a:r>
              <a:rPr lang="ko-KR" altLang="en-US" sz="1600" dirty="0"/>
              <a:t>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6-7 </a:t>
            </a:r>
            <a:r>
              <a:rPr lang="en-US" altLang="ko-KR" sz="1600" b="1" dirty="0">
                <a:solidFill>
                  <a:srgbClr val="FF0000"/>
                </a:solidFill>
              </a:rPr>
              <a:t>reboot</a:t>
            </a:r>
            <a:r>
              <a:rPr lang="en-US" altLang="ko-KR" sz="1600" dirty="0"/>
              <a:t>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Server</a:t>
            </a:r>
            <a:r>
              <a:rPr lang="ko-KR" altLang="en-US" sz="1600" dirty="0"/>
              <a:t> 재부팅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35"/>
          <a:stretch/>
        </p:blipFill>
        <p:spPr>
          <a:xfrm>
            <a:off x="848600" y="1808820"/>
            <a:ext cx="7000000" cy="3330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801558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7.  root </a:t>
            </a:r>
            <a:r>
              <a:rPr lang="ko-KR" altLang="en-US" sz="1600" dirty="0"/>
              <a:t>사용자로 기능 설정하기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  7-1 </a:t>
            </a:r>
            <a:r>
              <a:rPr lang="ko-KR" altLang="en-US" sz="1600" dirty="0"/>
              <a:t>자동으로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</a:t>
            </a:r>
            <a:r>
              <a:rPr lang="ko-KR" altLang="en-US" sz="1600" dirty="0" err="1"/>
              <a:t>로그인됨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[Ubuntu</a:t>
            </a:r>
            <a:r>
              <a:rPr lang="ko-KR" altLang="en-US" sz="1600" dirty="0"/>
              <a:t>에서 새로운 점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</a:t>
            </a:r>
            <a:r>
              <a:rPr lang="en-US" altLang="ko-KR" sz="1600" dirty="0"/>
              <a:t>&lt;</a:t>
            </a:r>
            <a:r>
              <a:rPr lang="ko-KR" altLang="en-US" sz="1600" dirty="0"/>
              <a:t>다음</a:t>
            </a:r>
            <a:r>
              <a:rPr lang="en-US" altLang="ko-KR" sz="1600" dirty="0"/>
              <a:t>&gt;</a:t>
            </a:r>
            <a:r>
              <a:rPr lang="ko-KR" altLang="en-US" sz="1600" dirty="0"/>
              <a:t>과 </a:t>
            </a:r>
            <a:r>
              <a:rPr lang="en-US" altLang="ko-KR" sz="1600" dirty="0"/>
              <a:t>&lt;</a:t>
            </a:r>
            <a:r>
              <a:rPr lang="ko-KR" altLang="en-US" sz="1600" dirty="0"/>
              <a:t>완료</a:t>
            </a:r>
            <a:r>
              <a:rPr lang="en-US" altLang="ko-KR" sz="1600" dirty="0"/>
              <a:t>&gt;</a:t>
            </a:r>
            <a:r>
              <a:rPr lang="ko-KR" altLang="en-US" sz="1600" dirty="0"/>
              <a:t>를 이어서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7-2 </a:t>
            </a:r>
            <a:r>
              <a:rPr lang="ko-KR" altLang="en-US" sz="1600" dirty="0"/>
              <a:t>해상도 </a:t>
            </a:r>
            <a:r>
              <a:rPr lang="en-US" altLang="ko-KR" sz="1600" dirty="0"/>
              <a:t>1024×768</a:t>
            </a:r>
            <a:r>
              <a:rPr lang="ko-KR" altLang="en-US" sz="1600" dirty="0"/>
              <a:t>로 조절</a:t>
            </a:r>
            <a:r>
              <a:rPr lang="en-US" altLang="ko-KR" sz="1600" dirty="0"/>
              <a:t>(</a:t>
            </a:r>
            <a:r>
              <a:rPr lang="ko-KR" altLang="en-US" sz="1600" dirty="0"/>
              <a:t>방법이 기억나지 않으면 앞의 </a:t>
            </a:r>
            <a:r>
              <a:rPr lang="en-US" altLang="ko-KR" sz="1600" dirty="0"/>
              <a:t>4-4~4-8</a:t>
            </a:r>
            <a:r>
              <a:rPr lang="ko-KR" altLang="en-US" sz="1600" dirty="0"/>
              <a:t> 참고</a:t>
            </a:r>
            <a:r>
              <a:rPr lang="en-US" altLang="ko-KR" sz="1600" dirty="0"/>
              <a:t>)</a:t>
            </a:r>
          </a:p>
          <a:p>
            <a:pPr marL="93662" indent="0">
              <a:buNone/>
            </a:pPr>
            <a:r>
              <a:rPr lang="en-US" altLang="ko-KR" sz="1600" dirty="0"/>
              <a:t>   7-3 </a:t>
            </a:r>
            <a:r>
              <a:rPr lang="ko-KR" altLang="en-US" sz="1600" dirty="0"/>
              <a:t>바탕화면에서 마우스 오른쪽 버튼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 열기</a:t>
            </a:r>
            <a:r>
              <a:rPr lang="en-US" altLang="ko-KR" sz="1600" dirty="0"/>
              <a:t>]</a:t>
            </a:r>
            <a:r>
              <a:rPr lang="ko-KR" altLang="en-US" sz="1600" dirty="0"/>
              <a:t> 선택하고 다음 명령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8499"/>
          <a:stretch/>
        </p:blipFill>
        <p:spPr>
          <a:xfrm>
            <a:off x="852268" y="2528900"/>
            <a:ext cx="5175951" cy="9715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2" y="3555145"/>
            <a:ext cx="7418198" cy="1809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03101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7-4 </a:t>
            </a:r>
            <a:r>
              <a:rPr lang="ko-KR" altLang="en-US" sz="1600" dirty="0"/>
              <a:t>이 책의 자료실에서 변경한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파일을 다운로드하는 다음 명령 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68" y="1111782"/>
            <a:ext cx="7225078" cy="933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66" y="2168860"/>
            <a:ext cx="7225079" cy="3735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23559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auto">
          <a:xfrm>
            <a:off x="554879" y="692696"/>
            <a:ext cx="3912996" cy="539204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252000" tIns="45696" rIns="91390" bIns="45696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dirty="0">
                <a:solidFill>
                  <a:schemeClr val="accent6"/>
                </a:solidFill>
                <a:latin typeface="+mn-lt"/>
                <a:ea typeface="+mn-ea"/>
              </a:rPr>
              <a:t>학습목표</a:t>
            </a:r>
            <a:endParaRPr kumimoji="0" lang="en-US" altLang="en-US" sz="3000" b="1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7" name="Rectangle 63"/>
          <p:cNvSpPr>
            <a:spLocks noChangeArrowheads="1"/>
          </p:cNvSpPr>
          <p:nvPr/>
        </p:nvSpPr>
        <p:spPr bwMode="auto">
          <a:xfrm>
            <a:off x="554879" y="1556792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Server, Server(B), Client</a:t>
            </a:r>
            <a:r>
              <a:rPr lang="ko-KR" altLang="en-US" dirty="0"/>
              <a:t>를 설치한다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실습 환경에 맞게 </a:t>
            </a:r>
            <a:r>
              <a:rPr lang="en-US" altLang="ko-KR" dirty="0"/>
              <a:t>Server, Server(B), Client</a:t>
            </a:r>
            <a:r>
              <a:rPr lang="ko-KR" altLang="en-US" dirty="0"/>
              <a:t>의 설정을 변경한다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설치가 완료된 </a:t>
            </a:r>
            <a:r>
              <a:rPr lang="ko-KR" altLang="en-US" dirty="0" err="1"/>
              <a:t>가상머신을</a:t>
            </a:r>
            <a:r>
              <a:rPr lang="ko-KR" altLang="en-US" dirty="0"/>
              <a:t> 백업한다</a:t>
            </a:r>
            <a:r>
              <a:rPr lang="en-US" altLang="ko-KR" dirty="0"/>
              <a:t>.</a:t>
            </a: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948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7-5 </a:t>
            </a:r>
            <a:r>
              <a:rPr lang="ko-KR" altLang="en-US" sz="1600" dirty="0"/>
              <a:t>설정한 내용을 적용하기 위해 </a:t>
            </a:r>
            <a:r>
              <a:rPr lang="en-US" altLang="ko-KR" sz="1600" b="1" dirty="0">
                <a:solidFill>
                  <a:srgbClr val="FF0000"/>
                </a:solidFill>
              </a:rPr>
              <a:t>apt-get update </a:t>
            </a:r>
            <a:r>
              <a:rPr lang="ko-KR" altLang="en-US" sz="1600" dirty="0"/>
              <a:t>명령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마지막에 ‘패키지 목록을 읽는 중입니다</a:t>
            </a:r>
            <a:r>
              <a:rPr lang="en-US" altLang="ko-KR" sz="1600" dirty="0"/>
              <a:t>… </a:t>
            </a:r>
            <a:r>
              <a:rPr lang="ko-KR" altLang="en-US" sz="1600" dirty="0" err="1"/>
              <a:t>완료’라고</a:t>
            </a:r>
            <a:r>
              <a:rPr lang="ko-KR" altLang="en-US" sz="1600" dirty="0"/>
              <a:t> 나타나면 제대로 적용된 것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7-6 </a:t>
            </a:r>
            <a:r>
              <a:rPr lang="ko-KR" altLang="en-US" sz="1600" dirty="0"/>
              <a:t>다운로드가 확인되었으면 </a:t>
            </a:r>
            <a:r>
              <a:rPr lang="en-US" altLang="ko-KR" sz="1600" b="1" dirty="0">
                <a:solidFill>
                  <a:srgbClr val="FF0000"/>
                </a:solidFill>
              </a:rPr>
              <a:t>exit </a:t>
            </a:r>
            <a:r>
              <a:rPr lang="ko-KR" altLang="en-US" sz="1600" dirty="0"/>
              <a:t>명령으로 터미널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2"/>
          <a:stretch/>
        </p:blipFill>
        <p:spPr>
          <a:xfrm>
            <a:off x="848600" y="1538790"/>
            <a:ext cx="7000000" cy="18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23745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589565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8. </a:t>
            </a:r>
            <a:r>
              <a:rPr lang="ko-KR" altLang="en-US" sz="1600" dirty="0"/>
              <a:t>기본 명령어로 추가 기능 실행하기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8-1 </a:t>
            </a:r>
            <a:r>
              <a:rPr lang="ko-KR" altLang="en-US" sz="1600" dirty="0"/>
              <a:t>오른쪽 위의 ▼ 아이콘을 클릭한 후 설정 아이콘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나타나지 않으면 왼쪽 위의 </a:t>
            </a:r>
            <a:r>
              <a:rPr lang="en-US" altLang="ko-KR" sz="1600" dirty="0"/>
              <a:t>&lt; </a:t>
            </a:r>
            <a:r>
              <a:rPr lang="ko-KR" altLang="en-US" sz="1600" dirty="0"/>
              <a:t>아이콘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 왼쪽 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전원</a:t>
            </a:r>
            <a:r>
              <a:rPr lang="en-US" altLang="ko-KR" sz="1600" dirty="0"/>
              <a:t>]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8-2 [</a:t>
            </a:r>
            <a:r>
              <a:rPr lang="ko-KR" altLang="en-US" sz="1600" dirty="0"/>
              <a:t>전원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 절전의 빈 화면 부분을 ‘안 </a:t>
            </a:r>
            <a:r>
              <a:rPr lang="ko-KR" altLang="en-US" sz="1600" dirty="0" err="1"/>
              <a:t>함’으로</a:t>
            </a:r>
            <a:r>
              <a:rPr lang="ko-KR" altLang="en-US" sz="1600" dirty="0"/>
              <a:t> 변경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600" dirty="0">
                <a:solidFill>
                  <a:schemeClr val="accent5"/>
                </a:solidFill>
              </a:rPr>
              <a:t>   </a:t>
            </a:r>
            <a:r>
              <a:rPr lang="en-US" altLang="ko-KR" sz="1600" dirty="0"/>
              <a:t>8-3 </a:t>
            </a:r>
            <a:r>
              <a:rPr lang="ko-KR" altLang="en-US" sz="1600" dirty="0"/>
              <a:t>오른쪽 위의 </a:t>
            </a:r>
            <a:r>
              <a:rPr lang="en-US" altLang="ko-KR" sz="1600" dirty="0"/>
              <a:t>X</a:t>
            </a:r>
            <a:r>
              <a:rPr lang="ko-KR" altLang="en-US" sz="1600" dirty="0"/>
              <a:t> 클릭하여 창 닫기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3"/>
          <a:stretch/>
        </p:blipFill>
        <p:spPr>
          <a:xfrm>
            <a:off x="836585" y="2528900"/>
            <a:ext cx="7425825" cy="3497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492352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8-4 </a:t>
            </a:r>
            <a:r>
              <a:rPr lang="ko-KR" altLang="en-US" sz="1600" dirty="0"/>
              <a:t>터미널에서 한글 쓰는 법 </a:t>
            </a:r>
            <a:r>
              <a:rPr lang="en-US" altLang="ko-KR" sz="1600" dirty="0"/>
              <a:t>: Shift + Space bar</a:t>
            </a:r>
            <a:r>
              <a:rPr lang="ko-KR" altLang="en-US" sz="1600" dirty="0"/>
              <a:t> 누르기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8-5 </a:t>
            </a:r>
            <a:r>
              <a:rPr lang="en-US" altLang="ko-KR" sz="1600" b="1" dirty="0" err="1">
                <a:solidFill>
                  <a:srgbClr val="FF0000"/>
                </a:solidFill>
              </a:rPr>
              <a:t>ufw</a:t>
            </a:r>
            <a:r>
              <a:rPr lang="en-US" altLang="ko-KR" sz="1600" b="1" dirty="0">
                <a:solidFill>
                  <a:srgbClr val="FF0000"/>
                </a:solidFill>
              </a:rPr>
              <a:t> enable </a:t>
            </a:r>
            <a:r>
              <a:rPr lang="ko-KR" altLang="en-US" sz="1600" dirty="0"/>
              <a:t>명령으로 방화벽 켜기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0" y="1198907"/>
            <a:ext cx="7000000" cy="17809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0" y="3610876"/>
            <a:ext cx="7000000" cy="12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900531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8-6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vim net-tools </a:t>
            </a:r>
            <a:r>
              <a:rPr lang="ko-KR" altLang="en-US" sz="1600" dirty="0"/>
              <a:t>명령으로 관련 프로그램 미리 설치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8-7 </a:t>
            </a:r>
            <a:r>
              <a:rPr lang="ko-KR" altLang="en-US" sz="1600" dirty="0"/>
              <a:t>터미널에서 </a:t>
            </a:r>
            <a:r>
              <a:rPr lang="en-US" altLang="ko-KR" sz="1600" b="1" dirty="0">
                <a:solidFill>
                  <a:srgbClr val="FF0000"/>
                </a:solidFill>
              </a:rPr>
              <a:t>halt -p </a:t>
            </a:r>
            <a:r>
              <a:rPr lang="ko-KR" altLang="en-US" sz="1600" dirty="0"/>
              <a:t>명령 입력하여 시스템 종료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3"/>
          <a:stretch/>
        </p:blipFill>
        <p:spPr>
          <a:xfrm>
            <a:off x="858124" y="1178750"/>
            <a:ext cx="6990476" cy="2475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499758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9. DVD </a:t>
            </a:r>
            <a:r>
              <a:rPr lang="ko-KR" altLang="en-US" sz="1600" dirty="0"/>
              <a:t>제거 후 메모리 조절하기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9-1 VMware</a:t>
            </a:r>
            <a:r>
              <a:rPr lang="ko-KR" altLang="en-US" sz="1600" dirty="0"/>
              <a:t>를 다시 실행하여 </a:t>
            </a:r>
            <a:r>
              <a:rPr lang="en-US" altLang="ko-KR" sz="1600" dirty="0"/>
              <a:t>Server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[Edit virtual machine settings]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9-2 CD/DVD (SATA)</a:t>
            </a:r>
            <a:r>
              <a:rPr lang="ko-KR" altLang="en-US" sz="1600" dirty="0"/>
              <a:t>를 선택한 후 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의 체크 해제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‘</a:t>
            </a:r>
            <a:r>
              <a:rPr lang="en-US" altLang="ko-KR" sz="1600" dirty="0"/>
              <a:t>Use physical drive’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"/>
          <a:stretch/>
        </p:blipFill>
        <p:spPr>
          <a:xfrm>
            <a:off x="836585" y="2203288"/>
            <a:ext cx="6723809" cy="281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54286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9-3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메모리를 줄이기 위해 </a:t>
            </a:r>
            <a:r>
              <a:rPr lang="en-US" altLang="ko-KR" sz="1600" dirty="0"/>
              <a:t>Memory</a:t>
            </a:r>
            <a:r>
              <a:rPr lang="ko-KR" altLang="en-US" sz="1600" dirty="0"/>
              <a:t> 선택 후 </a:t>
            </a:r>
            <a:r>
              <a:rPr lang="en-US" altLang="ko-KR" sz="1600" dirty="0"/>
              <a:t>1024MB(1GB)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&lt;OK&gt;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설정 마침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493785"/>
            <a:ext cx="6723809" cy="227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82023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910110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10. Server </a:t>
            </a:r>
            <a:r>
              <a:rPr lang="ko-KR" altLang="en-US" sz="1600" dirty="0"/>
              <a:t>백업</a:t>
            </a:r>
            <a:r>
              <a:rPr lang="en-US" altLang="ko-KR" sz="1600" dirty="0"/>
              <a:t>(</a:t>
            </a:r>
            <a:r>
              <a:rPr lang="ko-KR" altLang="en-US" sz="1600" dirty="0"/>
              <a:t>스냅숏</a:t>
            </a:r>
            <a:r>
              <a:rPr lang="en-US" altLang="ko-KR" sz="1600" dirty="0"/>
              <a:t>)</a:t>
            </a:r>
            <a:r>
              <a:rPr lang="ko-KR" altLang="en-US" sz="1600" dirty="0"/>
              <a:t>하기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ko-KR" altLang="en-US" sz="1600" dirty="0"/>
              <a:t>    → 무료인 </a:t>
            </a:r>
            <a:r>
              <a:rPr lang="en-US" altLang="ko-KR" sz="1600" dirty="0"/>
              <a:t>VMware Player</a:t>
            </a:r>
            <a:r>
              <a:rPr lang="ko-KR" altLang="en-US" sz="1600" dirty="0"/>
              <a:t>는 스냅숏 기능이 없음</a:t>
            </a:r>
            <a:r>
              <a:rPr lang="en-US" altLang="ko-KR" sz="1600" dirty="0"/>
              <a:t>,</a:t>
            </a:r>
            <a:r>
              <a:rPr lang="ko-KR" altLang="en-US" sz="1600" dirty="0"/>
              <a:t> 폴더를 통째로 복사해 놓는 방법 사용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10-1</a:t>
            </a:r>
            <a:r>
              <a:rPr lang="ko-KR" altLang="en-US" sz="1600" dirty="0"/>
              <a:t> 실행 중인 </a:t>
            </a:r>
            <a:r>
              <a:rPr lang="en-US" altLang="ko-KR" sz="1600" dirty="0"/>
              <a:t>VMware Player</a:t>
            </a:r>
            <a:r>
              <a:rPr lang="ko-KR" altLang="en-US" sz="1600" dirty="0"/>
              <a:t> 모두 종료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10-2 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 </a:t>
            </a:r>
            <a:r>
              <a:rPr lang="ko-KR" altLang="en-US" sz="1600" dirty="0"/>
              <a:t>폴더 생성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Server</a:t>
            </a:r>
            <a:r>
              <a:rPr lang="ko-KR" altLang="en-US" sz="1600" dirty="0"/>
              <a:t>의 폴더인 </a:t>
            </a:r>
            <a:r>
              <a:rPr lang="en-US" altLang="ko-KR" sz="1600" dirty="0"/>
              <a:t>C:\Linux\Server\</a:t>
            </a:r>
            <a:r>
              <a:rPr lang="ko-KR" altLang="en-US" sz="1600" dirty="0"/>
              <a:t>를 통째로 </a:t>
            </a:r>
            <a:r>
              <a:rPr lang="en-US" altLang="ko-KR" sz="1600" dirty="0"/>
              <a:t>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 </a:t>
            </a:r>
            <a:r>
              <a:rPr lang="ko-KR" altLang="en-US" sz="1600" dirty="0"/>
              <a:t>폴더에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‘</a:t>
            </a:r>
            <a:r>
              <a:rPr lang="ko-KR" altLang="en-US" sz="1600" dirty="0" err="1"/>
              <a:t>이동’이</a:t>
            </a:r>
            <a:r>
              <a:rPr lang="ko-KR" altLang="en-US" sz="1600" dirty="0"/>
              <a:t> 아니라 ‘</a:t>
            </a:r>
            <a:r>
              <a:rPr lang="ko-KR" altLang="en-US" sz="1600" b="1" dirty="0" err="1">
                <a:solidFill>
                  <a:srgbClr val="FF0000"/>
                </a:solidFill>
              </a:rPr>
              <a:t>복사</a:t>
            </a:r>
            <a:r>
              <a:rPr lang="ko-KR" altLang="en-US" sz="1600" dirty="0" err="1"/>
              <a:t>’를</a:t>
            </a:r>
            <a:r>
              <a:rPr lang="ko-KR" altLang="en-US" sz="1600" dirty="0"/>
              <a:t> 해야 한다는 점 주의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10-3 </a:t>
            </a:r>
            <a:r>
              <a:rPr lang="ko-KR" altLang="en-US" sz="1600" dirty="0"/>
              <a:t>복사가 되면 백업 완료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789040"/>
            <a:ext cx="4219048" cy="22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99724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11. </a:t>
            </a:r>
            <a:r>
              <a:rPr lang="ko-KR" altLang="en-US" sz="1600" dirty="0"/>
              <a:t>큰 사고 발생시키기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11-1 VMware Player</a:t>
            </a:r>
            <a:r>
              <a:rPr lang="ko-KR" altLang="en-US" sz="1600" dirty="0"/>
              <a:t>를 실행하여 </a:t>
            </a:r>
            <a:r>
              <a:rPr lang="en-US" altLang="ko-KR" sz="1600" dirty="0"/>
              <a:t>Server</a:t>
            </a:r>
            <a:r>
              <a:rPr lang="ko-KR" altLang="en-US" sz="1600" dirty="0"/>
              <a:t> 부팅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11-2 </a:t>
            </a:r>
            <a:r>
              <a:rPr lang="ko-KR" altLang="en-US" sz="1600" dirty="0"/>
              <a:t>바탕화면에서 마우스 오른쪽 버튼을 클릭하여 </a:t>
            </a:r>
            <a:r>
              <a:rPr lang="en-US" altLang="ko-KR" sz="1600" dirty="0"/>
              <a:t>[</a:t>
            </a:r>
            <a:r>
              <a:rPr lang="ko-KR" altLang="en-US" sz="1600" dirty="0"/>
              <a:t>터미널 열기</a:t>
            </a:r>
            <a:r>
              <a:rPr lang="en-US" altLang="ko-KR" sz="1600" dirty="0"/>
              <a:t>]</a:t>
            </a:r>
            <a:r>
              <a:rPr lang="ko-KR" altLang="en-US" sz="1600" dirty="0"/>
              <a:t> 선택 후 다음 명령 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11-3 Server</a:t>
            </a:r>
            <a:r>
              <a:rPr lang="ko-KR" altLang="en-US" sz="1600" dirty="0"/>
              <a:t>가 정상적으로 부팅되지 않을 것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</a:t>
            </a:r>
            <a:r>
              <a:rPr lang="ko-KR" altLang="en-US" sz="1600" dirty="0"/>
              <a:t>만약 </a:t>
            </a:r>
            <a:r>
              <a:rPr lang="en-US" altLang="ko-KR" sz="1600" dirty="0"/>
              <a:t>Server </a:t>
            </a:r>
            <a:r>
              <a:rPr lang="ko-KR" altLang="en-US" sz="1600" dirty="0"/>
              <a:t>폴더를 백업하지 않았다면 </a:t>
            </a:r>
            <a:r>
              <a:rPr lang="en-US" altLang="ko-KR" sz="1600" dirty="0"/>
              <a:t>Server</a:t>
            </a:r>
            <a:r>
              <a:rPr lang="ko-KR" altLang="en-US" sz="1600" dirty="0"/>
              <a:t>를 처음부터 다시 설치해야 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11-4 </a:t>
            </a:r>
            <a:r>
              <a:rPr lang="ko-KR" altLang="en-US" sz="1600" dirty="0"/>
              <a:t>열린 </a:t>
            </a:r>
            <a:r>
              <a:rPr lang="en-US" altLang="ko-KR" sz="1600" dirty="0"/>
              <a:t>VMware Player</a:t>
            </a:r>
            <a:r>
              <a:rPr lang="ko-KR" altLang="en-US" sz="1600" dirty="0"/>
              <a:t> 강제 종료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85" y="1854091"/>
            <a:ext cx="4029075" cy="619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85" y="2607357"/>
            <a:ext cx="7000000" cy="1047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85" y="4599130"/>
            <a:ext cx="6857143" cy="714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347127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9080500" cy="6084295"/>
          </a:xfrm>
        </p:spPr>
        <p:txBody>
          <a:bodyPr>
            <a:noAutofit/>
          </a:bodyPr>
          <a:lstStyle/>
          <a:p>
            <a:pPr marL="93662" indent="0">
              <a:buNone/>
            </a:pPr>
            <a:r>
              <a:rPr lang="en-US" altLang="ko-KR" sz="1600" dirty="0"/>
              <a:t>12. </a:t>
            </a:r>
            <a:r>
              <a:rPr lang="ko-KR" altLang="en-US" sz="1600" dirty="0"/>
              <a:t>백업 데이터를 이용하여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초기화하기</a:t>
            </a:r>
            <a:r>
              <a:rPr lang="en-US" altLang="ko-KR" sz="1600" dirty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  12-1 </a:t>
            </a:r>
            <a:r>
              <a:rPr lang="ko-KR" altLang="en-US" sz="1600" dirty="0"/>
              <a:t>윈도우의 파일 탐색기 실행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12-2 </a:t>
            </a:r>
            <a:r>
              <a:rPr lang="ko-KR" altLang="en-US" sz="1600" dirty="0"/>
              <a:t>파일 탐색기에서 고장 난 </a:t>
            </a:r>
            <a:r>
              <a:rPr lang="ko-KR" altLang="en-US" sz="1600" dirty="0" err="1"/>
              <a:t>가상머신인</a:t>
            </a:r>
            <a:r>
              <a:rPr lang="ko-KR" altLang="en-US" sz="1600" dirty="0"/>
              <a:t> </a:t>
            </a:r>
            <a:r>
              <a:rPr lang="en-US" altLang="ko-KR" sz="1600" dirty="0"/>
              <a:t>C:\Linux\Server </a:t>
            </a:r>
            <a:r>
              <a:rPr lang="ko-KR" altLang="en-US" sz="1600" dirty="0"/>
              <a:t>폴더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12-3 </a:t>
            </a:r>
            <a:r>
              <a:rPr lang="ko-KR" altLang="en-US" sz="1600" dirty="0"/>
              <a:t>백업했던 </a:t>
            </a:r>
            <a:r>
              <a:rPr lang="en-US" altLang="ko-KR" sz="1600" dirty="0"/>
              <a:t>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</a:t>
            </a:r>
            <a:r>
              <a:rPr lang="ko-KR" altLang="en-US" sz="1600" dirty="0"/>
              <a:t>이동이 아니라 </a:t>
            </a:r>
            <a:r>
              <a:rPr lang="en-US" altLang="ko-KR" sz="1600" dirty="0"/>
              <a:t>‘</a:t>
            </a:r>
            <a:r>
              <a:rPr lang="ko-KR" altLang="en-US" sz="1600" b="1" dirty="0">
                <a:solidFill>
                  <a:srgbClr val="FF0000"/>
                </a:solidFill>
              </a:rPr>
              <a:t>복사</a:t>
            </a:r>
            <a:r>
              <a:rPr lang="en-US" altLang="ko-KR" sz="1600" b="1" dirty="0"/>
              <a:t>’</a:t>
            </a:r>
            <a:r>
              <a:rPr lang="ko-KR" altLang="en-US" sz="1600" dirty="0"/>
              <a:t>를 해야 계속 사용 가능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73905"/>
            <a:ext cx="4219048" cy="22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65394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9080500" cy="6084295"/>
          </a:xfrm>
        </p:spPr>
        <p:txBody>
          <a:bodyPr>
            <a:noAutofit/>
          </a:bodyPr>
          <a:lstStyle/>
          <a:p>
            <a:pPr marL="93662" indent="0">
              <a:buNone/>
            </a:pPr>
            <a:r>
              <a:rPr lang="en-US" altLang="ko-KR" sz="1600" dirty="0"/>
              <a:t>   12-4 VMware Player</a:t>
            </a:r>
            <a:r>
              <a:rPr lang="ko-KR" altLang="en-US" sz="1600" dirty="0"/>
              <a:t> 실행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Server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클릭하여 부팅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Server</a:t>
            </a:r>
            <a:r>
              <a:rPr lang="ko-KR" altLang="en-US" sz="1600" dirty="0"/>
              <a:t> 보이지 않으면 </a:t>
            </a:r>
            <a:r>
              <a:rPr lang="en-US" altLang="ko-KR" sz="1600" dirty="0"/>
              <a:t>VMware</a:t>
            </a:r>
            <a:r>
              <a:rPr lang="ko-KR" altLang="en-US" sz="1600" dirty="0"/>
              <a:t>의 </a:t>
            </a:r>
            <a:r>
              <a:rPr lang="en-US" altLang="ko-KR" sz="1600" dirty="0"/>
              <a:t>[Player]-[File]-[Open]</a:t>
            </a:r>
            <a:r>
              <a:rPr lang="ko-KR" altLang="en-US" sz="1600" dirty="0"/>
              <a:t> 선택</a:t>
            </a:r>
            <a:r>
              <a:rPr lang="en-US" altLang="ko-KR" sz="1600" dirty="0"/>
              <a:t>, C:\Linux\Server </a:t>
            </a:r>
            <a:r>
              <a:rPr lang="ko-KR" altLang="en-US" sz="1600" dirty="0"/>
              <a:t>폴더 열기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12-5 </a:t>
            </a:r>
            <a:r>
              <a:rPr lang="ko-KR" altLang="en-US" sz="1600" dirty="0"/>
              <a:t>만약 메시지 창이 나타나면 왼쪽의 </a:t>
            </a:r>
            <a:r>
              <a:rPr lang="en-US" altLang="ko-KR" sz="1600" dirty="0"/>
              <a:t>&lt;I moved it&gt;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i="1" dirty="0"/>
              <a:t>   </a:t>
            </a:r>
            <a:r>
              <a:rPr lang="en-US" altLang="ko-KR" sz="1600" dirty="0"/>
              <a:t>12-6 </a:t>
            </a:r>
            <a:r>
              <a:rPr lang="ko-KR" altLang="en-US" sz="1600" dirty="0" err="1"/>
              <a:t>가상머신이</a:t>
            </a:r>
            <a:r>
              <a:rPr lang="ko-KR" altLang="en-US" sz="1600" dirty="0"/>
              <a:t> 켜지면 오른쪽 위의 ▼ 아이콘에 이어 전원 아이콘 클릭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ko-KR" altLang="en-US" sz="1600" dirty="0"/>
              <a:t>컴퓨터 끄기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클릭하여 </a:t>
            </a:r>
            <a:r>
              <a:rPr lang="en-US" altLang="ko-KR" sz="1600" dirty="0"/>
              <a:t>Server</a:t>
            </a:r>
            <a:r>
              <a:rPr lang="ko-KR" altLang="en-US" sz="1600" dirty="0"/>
              <a:t> 종료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7865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우분투 </a:t>
            </a:r>
            <a:r>
              <a:rPr lang="en-US" altLang="ko-KR" dirty="0"/>
              <a:t>ISO </a:t>
            </a:r>
            <a:r>
              <a:rPr lang="ko-KR" altLang="en-US" dirty="0"/>
              <a:t>다운로드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r>
              <a:rPr lang="ko-KR" altLang="en-US" dirty="0"/>
              <a:t>우분투 설치</a:t>
            </a:r>
            <a:endParaRPr lang="en-US" altLang="ko-KR" b="0" dirty="0"/>
          </a:p>
          <a:p>
            <a:pPr lvl="1"/>
            <a:r>
              <a:rPr lang="en-US" altLang="ko-KR" sz="1600" dirty="0"/>
              <a:t>1</a:t>
            </a:r>
            <a:r>
              <a:rPr lang="ko-KR" altLang="en-US" sz="1600" dirty="0"/>
              <a:t>장에서 생성한 </a:t>
            </a:r>
            <a:r>
              <a:rPr lang="ko-KR" altLang="en-US" sz="1600" dirty="0" err="1"/>
              <a:t>가상머신인</a:t>
            </a:r>
            <a:r>
              <a:rPr lang="ko-KR" altLang="en-US" sz="1600" dirty="0"/>
              <a:t> </a:t>
            </a:r>
            <a:r>
              <a:rPr lang="en-US" altLang="ko-KR" sz="1600" dirty="0"/>
              <a:t>Server, Server(B), Client</a:t>
            </a:r>
            <a:r>
              <a:rPr lang="ko-KR" altLang="en-US" sz="1600" dirty="0"/>
              <a:t>에 우분투 리눅스를 설치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가상머신의</a:t>
            </a:r>
            <a:r>
              <a:rPr lang="ko-KR" altLang="en-US" sz="1600" dirty="0"/>
              <a:t> 이름처럼 </a:t>
            </a:r>
            <a:r>
              <a:rPr lang="en-US" altLang="ko-KR" sz="1600" dirty="0"/>
              <a:t>Server, Server(B)</a:t>
            </a:r>
            <a:r>
              <a:rPr lang="ko-KR" altLang="en-US" sz="1600" dirty="0"/>
              <a:t>에 설치한 우분투 리눅스는 </a:t>
            </a:r>
            <a:r>
              <a:rPr lang="ko-KR" altLang="en-US" sz="1600" dirty="0" err="1"/>
              <a:t>서버용으로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pPr lvl="1"/>
            <a:r>
              <a:rPr lang="en-US" altLang="ko-KR" sz="1600" dirty="0"/>
              <a:t>Client</a:t>
            </a:r>
            <a:r>
              <a:rPr lang="ko-KR" altLang="en-US" sz="1600" dirty="0"/>
              <a:t>에 설치한 우분투 리눅스는 서버에 접속하는 클라이언트용으로 사용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dirty="0"/>
              <a:t>설치 </a:t>
            </a:r>
            <a:r>
              <a:rPr lang="en-US" altLang="ko-KR" dirty="0"/>
              <a:t>ISO 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pPr lvl="1"/>
            <a:r>
              <a:rPr lang="ko-KR" altLang="en-US" sz="1600" dirty="0"/>
              <a:t>실습에서 사용할 우분투 버전은 </a:t>
            </a:r>
            <a:r>
              <a:rPr lang="en-US" altLang="ko-KR" sz="1600" dirty="0"/>
              <a:t>18.04(</a:t>
            </a:r>
            <a:r>
              <a:rPr lang="ko-KR" altLang="en-US" sz="1600" dirty="0"/>
              <a:t>세부 버전 </a:t>
            </a:r>
            <a:r>
              <a:rPr lang="en-US" altLang="ko-KR" sz="1600" dirty="0"/>
              <a:t>18.04.2)</a:t>
            </a:r>
          </a:p>
          <a:p>
            <a:pPr lvl="1"/>
            <a:r>
              <a:rPr lang="ko-KR" altLang="en-US" sz="1600" dirty="0"/>
              <a:t>우분투 서버와 우분투 데스크톱은 </a:t>
            </a:r>
            <a:r>
              <a:rPr lang="en-US" altLang="ko-KR" sz="1600" dirty="0">
                <a:hlinkClick r:id="rId2"/>
              </a:rPr>
              <a:t>https://www.ubuntu.com/</a:t>
            </a:r>
            <a:r>
              <a:rPr lang="ko-KR" altLang="en-US" sz="1600" dirty="0"/>
              <a:t>에서 다운로드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우분투에 </a:t>
            </a:r>
            <a:r>
              <a:rPr lang="en-US" altLang="ko-KR" sz="1600" dirty="0"/>
              <a:t>KDE </a:t>
            </a:r>
            <a:r>
              <a:rPr lang="ko-KR" altLang="en-US" sz="1600" dirty="0"/>
              <a:t>데스크톱 환경을 추가한 </a:t>
            </a:r>
            <a:r>
              <a:rPr lang="ko-KR" altLang="en-US" sz="1600" dirty="0" err="1"/>
              <a:t>쿠분투는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3"/>
              </a:rPr>
              <a:t>https://kubuntu.org/</a:t>
            </a:r>
            <a:r>
              <a:rPr lang="ko-KR" altLang="en-US" sz="1600" dirty="0"/>
              <a:t>에서 다운로드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참고</a:t>
            </a:r>
            <a:r>
              <a:rPr lang="en-US" altLang="ko-KR" sz="1800" dirty="0"/>
              <a:t>) </a:t>
            </a:r>
            <a:r>
              <a:rPr lang="ko-KR" altLang="en-US" sz="1800" dirty="0" err="1"/>
              <a:t>우분투</a:t>
            </a:r>
            <a:r>
              <a:rPr lang="ko-KR" altLang="en-US" sz="1800" dirty="0"/>
              <a:t> 설치 동영상</a:t>
            </a:r>
            <a:r>
              <a:rPr lang="en-US" altLang="ko-KR" sz="1800" dirty="0"/>
              <a:t>(</a:t>
            </a:r>
            <a:r>
              <a:rPr lang="ko-KR" altLang="en-US" sz="1800" dirty="0"/>
              <a:t>실습 </a:t>
            </a:r>
            <a:r>
              <a:rPr lang="en-US" altLang="ko-KR" sz="1800" dirty="0"/>
              <a:t>2-1~</a:t>
            </a:r>
            <a:r>
              <a:rPr lang="ko-KR" altLang="en-US" sz="1800" dirty="0"/>
              <a:t>실습 </a:t>
            </a:r>
            <a:r>
              <a:rPr lang="en-US" altLang="ko-KR" sz="1800" dirty="0"/>
              <a:t>2-4)</a:t>
            </a:r>
            <a:br>
              <a:rPr lang="en-US" altLang="ko-KR" sz="1800" dirty="0"/>
            </a:br>
            <a:r>
              <a:rPr lang="en-US" altLang="ko-KR" sz="1800" dirty="0">
                <a:hlinkClick r:id="rId4"/>
              </a:rPr>
              <a:t>https://www.youtube.com/watch?v=xAT32EUQ6A4</a:t>
            </a:r>
            <a:endParaRPr lang="en-US" altLang="ko-KR" sz="1800" dirty="0"/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28150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1. Server(B) </a:t>
            </a:r>
            <a:r>
              <a:rPr lang="ko-KR" altLang="en-US" sz="1600" dirty="0" err="1"/>
              <a:t>가상머신에</a:t>
            </a:r>
            <a:r>
              <a:rPr lang="ko-KR" altLang="en-US" sz="1600" dirty="0"/>
              <a:t>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설치하기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VMware Player</a:t>
            </a:r>
            <a:r>
              <a:rPr lang="ko-KR" altLang="en-US" sz="1600" dirty="0"/>
              <a:t> 실행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Server(B)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선택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[Edit virtual machine settings] </a:t>
            </a:r>
            <a:r>
              <a:rPr lang="ko-KR" altLang="en-US" sz="1600" dirty="0"/>
              <a:t>클릭 후 </a:t>
            </a:r>
            <a:r>
              <a:rPr lang="en-US" altLang="ko-KR" sz="1600" dirty="0"/>
              <a:t>CD/DVD (SATA)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Server(B)</a:t>
            </a:r>
            <a:r>
              <a:rPr lang="ko-KR" altLang="en-US" sz="1600" dirty="0"/>
              <a:t>용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파일인 </a:t>
            </a:r>
            <a:r>
              <a:rPr lang="en-US" altLang="ko-KR" sz="1600" dirty="0"/>
              <a:t>Ubuntu-18.04.2-live-server-amd64.iso</a:t>
            </a:r>
            <a:r>
              <a:rPr lang="ko-KR" altLang="en-US" sz="1600" dirty="0"/>
              <a:t> 선택</a:t>
            </a:r>
            <a:r>
              <a:rPr lang="en-US" altLang="ko-KR" sz="1600" dirty="0"/>
              <a:t>, &lt;OK&gt;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168860"/>
            <a:ext cx="6723809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20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2. Server(B)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부팅하기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2-1 [Play virtual machine]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Server(B)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부팅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잠시 후 언어 선택 화면이 나타나면 기본 값이 ‘</a:t>
            </a:r>
            <a:r>
              <a:rPr lang="en-US" altLang="ko-KR" sz="1600" dirty="0"/>
              <a:t>English’</a:t>
            </a:r>
            <a:r>
              <a:rPr lang="ko-KR" altLang="en-US" sz="1600" dirty="0"/>
              <a:t>인 상태에서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6" y="1853825"/>
            <a:ext cx="7619048" cy="2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367247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2-2 [Keyboard configuration] </a:t>
            </a:r>
            <a:r>
              <a:rPr lang="ko-KR" altLang="en-US" sz="1600" dirty="0"/>
              <a:t>창도 ‘</a:t>
            </a:r>
            <a:r>
              <a:rPr lang="en-US" altLang="ko-KR" sz="1600" dirty="0"/>
              <a:t>English’</a:t>
            </a:r>
            <a:r>
              <a:rPr lang="ko-KR" altLang="en-US" sz="1600" dirty="0"/>
              <a:t>로 되어 있음</a:t>
            </a:r>
            <a:r>
              <a:rPr lang="en-US" altLang="ko-KR" sz="1600" dirty="0"/>
              <a:t>, Enter</a:t>
            </a:r>
            <a:r>
              <a:rPr lang="ko-KR" altLang="en-US" sz="1600" dirty="0"/>
              <a:t> 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2-3 </a:t>
            </a:r>
            <a:r>
              <a:rPr lang="ko-KR" altLang="en-US" sz="1600" dirty="0"/>
              <a:t>‘</a:t>
            </a:r>
            <a:r>
              <a:rPr lang="en-US" altLang="ko-KR" sz="1600" dirty="0"/>
              <a:t>Install Ubuntu’</a:t>
            </a:r>
            <a:r>
              <a:rPr lang="ko-KR" altLang="en-US" sz="1600" dirty="0"/>
              <a:t>가 선택된 상태에서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86"/>
          <a:stretch/>
        </p:blipFill>
        <p:spPr>
          <a:xfrm>
            <a:off x="820839" y="1133745"/>
            <a:ext cx="7619048" cy="2250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5" y="3893203"/>
            <a:ext cx="7619048" cy="200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73405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2-4 [Network connections] </a:t>
            </a:r>
            <a:r>
              <a:rPr lang="ko-KR" altLang="en-US" sz="1600" dirty="0"/>
              <a:t>창에서도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r>
              <a:rPr lang="en-US" altLang="ko-KR" sz="1600" dirty="0"/>
              <a:t>. </a:t>
            </a:r>
            <a:r>
              <a:rPr lang="ko-KR" altLang="en-US" sz="1600" dirty="0"/>
              <a:t>기본적으로 </a:t>
            </a:r>
            <a:r>
              <a:rPr lang="en-US" altLang="ko-KR" sz="1600" dirty="0"/>
              <a:t>IP </a:t>
            </a:r>
            <a:r>
              <a:rPr lang="ko-KR" altLang="en-US" sz="1600" dirty="0"/>
              <a:t>주소를 자동으로 할당 받음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2-5 [Configure proxy] </a:t>
            </a:r>
            <a:r>
              <a:rPr lang="ko-KR" altLang="en-US" sz="1600" dirty="0"/>
              <a:t>창에서도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78750"/>
            <a:ext cx="7619048" cy="22666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3894098"/>
            <a:ext cx="7619048" cy="21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48727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2-6 [Configure Ubuntu archive mirror] </a:t>
            </a:r>
            <a:r>
              <a:rPr lang="ko-KR" altLang="en-US" sz="1600" dirty="0"/>
              <a:t>창에서도 기본 값을 그대로 두고 </a:t>
            </a:r>
            <a:r>
              <a:rPr lang="en-US" altLang="ko-KR" sz="1600" dirty="0"/>
              <a:t>Enter</a:t>
            </a:r>
            <a:r>
              <a:rPr lang="ko-KR" altLang="en-US" sz="1600" dirty="0"/>
              <a:t> 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2-7 [</a:t>
            </a:r>
            <a:r>
              <a:rPr lang="en-US" altLang="ko-KR" sz="1600" dirty="0" err="1"/>
              <a:t>Filesystem</a:t>
            </a:r>
            <a:r>
              <a:rPr lang="en-US" altLang="ko-KR" sz="1600" dirty="0"/>
              <a:t> setup] </a:t>
            </a:r>
            <a:r>
              <a:rPr lang="ko-KR" altLang="en-US" sz="1600" dirty="0"/>
              <a:t>창에서도 기본 값인 ‘</a:t>
            </a:r>
            <a:r>
              <a:rPr lang="en-US" altLang="ko-KR" sz="1600" dirty="0"/>
              <a:t>Use An Entire Disk’</a:t>
            </a:r>
            <a:r>
              <a:rPr lang="ko-KR" altLang="en-US" sz="1600" dirty="0"/>
              <a:t>가 선택된 상태에서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36841"/>
            <a:ext cx="7619048" cy="16857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3248980"/>
            <a:ext cx="7619048" cy="23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125571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2-8 </a:t>
            </a:r>
            <a:r>
              <a:rPr lang="ko-KR" altLang="en-US" sz="1600" dirty="0"/>
              <a:t>이어지는 창에서도 기본 값인 ‘</a:t>
            </a:r>
            <a:r>
              <a:rPr lang="en-US" altLang="ko-KR" sz="1600" dirty="0"/>
              <a:t>/dev/</a:t>
            </a:r>
            <a:r>
              <a:rPr lang="en-US" altLang="ko-KR" sz="1600" dirty="0" err="1"/>
              <a:t>sda</a:t>
            </a:r>
            <a:r>
              <a:rPr lang="en-US" altLang="ko-KR" sz="1600" dirty="0"/>
              <a:t>’</a:t>
            </a:r>
            <a:r>
              <a:rPr lang="ko-KR" altLang="en-US" sz="1600" dirty="0"/>
              <a:t>가 선택된 상태에서 </a:t>
            </a:r>
            <a:r>
              <a:rPr lang="en-US" altLang="ko-KR" sz="1600" dirty="0"/>
              <a:t>Enter</a:t>
            </a:r>
            <a:r>
              <a:rPr lang="ko-KR" altLang="en-US" sz="1600" dirty="0"/>
              <a:t> 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33745"/>
            <a:ext cx="7619048" cy="20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698626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2-9 </a:t>
            </a:r>
            <a:r>
              <a:rPr lang="ko-KR" altLang="en-US" sz="1600" dirty="0"/>
              <a:t>요약 정보가 보이는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Filesystem</a:t>
            </a:r>
            <a:r>
              <a:rPr lang="en-US" altLang="ko-KR" sz="1600" dirty="0"/>
              <a:t> setup] </a:t>
            </a:r>
            <a:r>
              <a:rPr lang="ko-KR" altLang="en-US" sz="1600" dirty="0"/>
              <a:t>창에서도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/>
          <a:stretch/>
        </p:blipFill>
        <p:spPr>
          <a:xfrm>
            <a:off x="881590" y="1178750"/>
            <a:ext cx="7619048" cy="5624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74224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2-10 [Confirm destructive action] </a:t>
            </a:r>
            <a:r>
              <a:rPr lang="ko-KR" altLang="en-US" sz="1600" dirty="0"/>
              <a:t>창이 나타나면 ↓를 눌러 ‘</a:t>
            </a:r>
            <a:r>
              <a:rPr lang="en-US" altLang="ko-KR" sz="1600" dirty="0"/>
              <a:t>Continue’</a:t>
            </a:r>
            <a:r>
              <a:rPr lang="ko-KR" altLang="en-US" sz="1600" dirty="0"/>
              <a:t>로 이동한 후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2-11 [Profile setup] </a:t>
            </a:r>
            <a:r>
              <a:rPr lang="ko-KR" altLang="en-US" sz="1600" dirty="0"/>
              <a:t>창에서는 </a:t>
            </a:r>
            <a:r>
              <a:rPr lang="en-US" altLang="ko-KR" sz="1600" dirty="0"/>
              <a:t>Your name</a:t>
            </a:r>
            <a:r>
              <a:rPr lang="ko-KR" altLang="en-US" sz="1600" dirty="0"/>
              <a:t>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를</a:t>
            </a:r>
            <a:r>
              <a:rPr lang="en-US" altLang="ko-KR" sz="1600" dirty="0"/>
              <a:t>, Your server’s name</a:t>
            </a:r>
            <a:r>
              <a:rPr lang="ko-KR" altLang="en-US" sz="1600" dirty="0"/>
              <a:t>에 ‘</a:t>
            </a:r>
            <a:r>
              <a:rPr lang="en-US" altLang="ko-KR" sz="1600" b="1" dirty="0">
                <a:solidFill>
                  <a:srgbClr val="FF0000"/>
                </a:solidFill>
              </a:rPr>
              <a:t>server-b</a:t>
            </a:r>
            <a:r>
              <a:rPr lang="en-US" altLang="ko-KR" sz="1600" dirty="0"/>
              <a:t>’</a:t>
            </a:r>
            <a:r>
              <a:rPr lang="ko-KR" altLang="en-US" sz="1600" dirty="0"/>
              <a:t> 입력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       </a:t>
            </a:r>
            <a:r>
              <a:rPr lang="en-US" altLang="ko-KR" sz="1600" dirty="0"/>
              <a:t>Pick a username</a:t>
            </a:r>
            <a:r>
              <a:rPr lang="ko-KR" altLang="en-US" sz="1600" dirty="0"/>
              <a:t>과 비밀번호에도 모두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Tab </a:t>
            </a:r>
            <a:r>
              <a:rPr lang="ko-KR" altLang="en-US" sz="1600" dirty="0"/>
              <a:t>을 누르면 다음 입력 창으로 이동</a:t>
            </a:r>
            <a:r>
              <a:rPr lang="en-US" altLang="ko-KR" sz="1600" dirty="0"/>
              <a:t>, </a:t>
            </a:r>
            <a:r>
              <a:rPr lang="ko-KR" altLang="en-US" sz="1600" dirty="0"/>
              <a:t>모두 입력한 후 ‘</a:t>
            </a:r>
            <a:r>
              <a:rPr lang="en-US" altLang="ko-KR" sz="1600" dirty="0"/>
              <a:t>Done’</a:t>
            </a:r>
            <a:r>
              <a:rPr lang="ko-KR" altLang="en-US" sz="1600" dirty="0"/>
              <a:t>으로 이동하여 </a:t>
            </a:r>
            <a:r>
              <a:rPr lang="en-US" altLang="ko-KR" sz="1600" dirty="0"/>
              <a:t>Enter</a:t>
            </a:r>
            <a:r>
              <a:rPr lang="ko-KR" altLang="en-US" sz="1600" dirty="0"/>
              <a:t> 누름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1133745"/>
            <a:ext cx="3780419" cy="14192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b="43694"/>
          <a:stretch/>
        </p:blipFill>
        <p:spPr>
          <a:xfrm>
            <a:off x="968956" y="3517577"/>
            <a:ext cx="6253050" cy="2505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3"/>
          <a:stretch/>
        </p:blipFill>
        <p:spPr>
          <a:xfrm>
            <a:off x="966311" y="6014852"/>
            <a:ext cx="6255695" cy="767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69308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2-12 </a:t>
            </a:r>
            <a:r>
              <a:rPr lang="ko-KR" altLang="en-US" sz="1600" dirty="0"/>
              <a:t>‘</a:t>
            </a:r>
            <a:r>
              <a:rPr lang="en-US" altLang="ko-KR" sz="1600" dirty="0"/>
              <a:t>Install </a:t>
            </a:r>
            <a:r>
              <a:rPr lang="en-US" altLang="ko-KR" sz="1600" dirty="0" err="1"/>
              <a:t>OpenSSH</a:t>
            </a:r>
            <a:r>
              <a:rPr lang="en-US" altLang="ko-KR" sz="1600" dirty="0"/>
              <a:t> server’</a:t>
            </a:r>
            <a:r>
              <a:rPr lang="ko-KR" altLang="en-US" sz="1600" dirty="0"/>
              <a:t> 체크되지 않은 상태에서 </a:t>
            </a:r>
            <a:r>
              <a:rPr lang="en-US" altLang="ko-KR" sz="1600" dirty="0"/>
              <a:t>Tab </a:t>
            </a:r>
            <a:r>
              <a:rPr lang="ko-KR" altLang="en-US" sz="1600" dirty="0"/>
              <a:t>눌러 ‘</a:t>
            </a:r>
            <a:r>
              <a:rPr lang="en-US" altLang="ko-KR" sz="1600" dirty="0"/>
              <a:t>Done’</a:t>
            </a:r>
            <a:r>
              <a:rPr lang="ko-KR" altLang="en-US" sz="1600" dirty="0"/>
              <a:t>으로 이동</a:t>
            </a:r>
            <a:r>
              <a:rPr lang="en-US" altLang="ko-KR" sz="1600" dirty="0"/>
              <a:t>, 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2-13 [Featured Server Snaps] </a:t>
            </a:r>
            <a:r>
              <a:rPr lang="ko-KR" altLang="en-US" sz="1600" dirty="0"/>
              <a:t>창에서도 </a:t>
            </a:r>
            <a:r>
              <a:rPr lang="en-US" altLang="ko-KR" sz="1600" dirty="0"/>
              <a:t>Tab</a:t>
            </a:r>
            <a:r>
              <a:rPr lang="ko-KR" altLang="en-US" sz="1600" dirty="0"/>
              <a:t>을 눌러 ‘</a:t>
            </a:r>
            <a:r>
              <a:rPr lang="en-US" altLang="ko-KR" sz="1600" dirty="0"/>
              <a:t>Done’</a:t>
            </a:r>
            <a:r>
              <a:rPr lang="ko-KR" altLang="en-US" sz="1600" dirty="0"/>
              <a:t>으로 이동하여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5" y="1117415"/>
            <a:ext cx="7619048" cy="27809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6"/>
          <a:stretch/>
        </p:blipFill>
        <p:spPr>
          <a:xfrm>
            <a:off x="1016605" y="4231666"/>
            <a:ext cx="7619048" cy="1842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07190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2-14 </a:t>
            </a:r>
            <a:r>
              <a:rPr lang="ko-KR" altLang="en-US" sz="1600" dirty="0"/>
              <a:t>컴퓨터의 성능에 따라 몇 분 또는 몇 십 분 동안 설치 진행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2-15 </a:t>
            </a:r>
            <a:r>
              <a:rPr lang="ko-KR" altLang="en-US" sz="1600" dirty="0"/>
              <a:t>설치 완료되면 아래쪽에 ‘</a:t>
            </a:r>
            <a:r>
              <a:rPr lang="en-US" altLang="ko-KR" sz="1600" dirty="0"/>
              <a:t>Reboot Now’</a:t>
            </a:r>
            <a:r>
              <a:rPr lang="ko-KR" altLang="en-US" sz="1600" dirty="0"/>
              <a:t>가 표시됨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Enter</a:t>
            </a:r>
            <a:r>
              <a:rPr lang="ko-KR" altLang="en-US" sz="1600" dirty="0"/>
              <a:t> 눌러 재부팅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1123578"/>
            <a:ext cx="5418852" cy="23504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3879050"/>
            <a:ext cx="5418852" cy="2573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9795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2-1] ISO </a:t>
            </a:r>
            <a:r>
              <a:rPr lang="ko-KR" altLang="en-US" dirty="0"/>
              <a:t>파일 다운로드하기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61</a:t>
            </a:r>
            <a:r>
              <a:rPr lang="en-US" altLang="ko-KR" sz="1200" dirty="0">
                <a:latin typeface="+mn-ea"/>
                <a:ea typeface="+mn-ea"/>
              </a:rPr>
              <a:t>~62p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우분투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다운로드하기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Server</a:t>
            </a:r>
            <a:r>
              <a:rPr lang="ko-KR" altLang="en-US" sz="1600" dirty="0"/>
              <a:t>용으로 사용할 ‘</a:t>
            </a:r>
            <a:r>
              <a:rPr lang="en-US" altLang="ko-KR" sz="1600" dirty="0"/>
              <a:t>Ubuntu Desktop 18.04.2 LTS(64bit)’</a:t>
            </a:r>
            <a:r>
              <a:rPr lang="ko-KR" altLang="en-US" sz="1600" dirty="0"/>
              <a:t> 다운로드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      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http://old-releases.ubuntu.com/releases/18.04.2/ubuntu-18.04.2-desktop</a:t>
            </a:r>
            <a:r>
              <a:rPr lang="en-US" altLang="ko-KR" sz="1600" dirty="0">
                <a:solidFill>
                  <a:schemeClr val="accent5"/>
                </a:solidFill>
                <a:hlinkClick r:id="rId2"/>
              </a:rPr>
              <a:t>-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amd64.iso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1-2 Server(B)</a:t>
            </a:r>
            <a:r>
              <a:rPr lang="ko-KR" altLang="en-US" sz="1600" dirty="0"/>
              <a:t>용으로 사용할 ‘</a:t>
            </a:r>
            <a:r>
              <a:rPr lang="en-US" altLang="ko-KR" sz="1600" dirty="0"/>
              <a:t>Ubuntu Server 18.04.2 LTS(64bit)’</a:t>
            </a:r>
            <a:r>
              <a:rPr lang="ko-KR" altLang="en-US" sz="1600" dirty="0"/>
              <a:t> 다운로드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>
                <a:hlinkClick r:id="rId3"/>
              </a:rPr>
              <a:t>http://old-releases.ubuntu.com/releases/18.04.2/ubuntu</a:t>
            </a:r>
            <a:r>
              <a:rPr lang="en-US" altLang="ko-KR" sz="1600" dirty="0">
                <a:solidFill>
                  <a:schemeClr val="accent5"/>
                </a:solidFill>
                <a:hlinkClick r:id="rId3"/>
              </a:rPr>
              <a:t>-</a:t>
            </a:r>
            <a:r>
              <a:rPr lang="en-US" altLang="ko-KR" sz="1600" dirty="0">
                <a:hlinkClick r:id="rId3"/>
              </a:rPr>
              <a:t>18.04.2-live-server-amd64.iso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1-3 Client</a:t>
            </a:r>
            <a:r>
              <a:rPr lang="ko-KR" altLang="en-US" sz="1600" dirty="0"/>
              <a:t>용으로 사용할 우분투 </a:t>
            </a:r>
            <a:r>
              <a:rPr lang="ko-KR" altLang="en-US" sz="1600" dirty="0" err="1"/>
              <a:t>플레이버스</a:t>
            </a:r>
            <a:r>
              <a:rPr lang="ko-KR" altLang="en-US" sz="1600" dirty="0"/>
              <a:t> 중 하나인 ‘</a:t>
            </a:r>
            <a:r>
              <a:rPr lang="en-US" altLang="ko-KR" sz="1600" dirty="0" err="1"/>
              <a:t>Kubuntu</a:t>
            </a:r>
            <a:r>
              <a:rPr lang="en-US" altLang="ko-KR" sz="1600" dirty="0"/>
              <a:t> 18.04 LTS(64bit)’</a:t>
            </a:r>
            <a:r>
              <a:rPr lang="ko-KR" altLang="en-US" sz="1600" dirty="0"/>
              <a:t> 다운로드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dirty="0">
                <a:hlinkClick r:id="rId4"/>
              </a:rPr>
              <a:t>http://cdimage.ubuntu.com/kubuntu/releases/18.04.2/release</a:t>
            </a:r>
            <a:r>
              <a:rPr lang="en-US" altLang="ko-KR">
                <a:hlinkClick r:id="rId4"/>
              </a:rPr>
              <a:t>/kubuntu</a:t>
            </a:r>
            <a:r>
              <a:rPr lang="en-US" altLang="ko-KR">
                <a:solidFill>
                  <a:schemeClr val="accent5"/>
                </a:solidFill>
                <a:hlinkClick r:id="rId4"/>
              </a:rPr>
              <a:t>-</a:t>
            </a:r>
            <a:r>
              <a:rPr lang="en-US" altLang="ko-KR">
                <a:hlinkClick r:id="rId4"/>
              </a:rPr>
              <a:t>18.04.5-desktop-amd64</a:t>
            </a:r>
            <a:r>
              <a:rPr lang="en-US" altLang="ko-KR" dirty="0">
                <a:hlinkClick r:id="rId4"/>
              </a:rPr>
              <a:t>.iso</a:t>
            </a:r>
            <a:endParaRPr lang="en-US" altLang="ko-KR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66"/>
          <a:stretch/>
        </p:blipFill>
        <p:spPr>
          <a:xfrm>
            <a:off x="701570" y="1868669"/>
            <a:ext cx="6171429" cy="578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0"/>
          <a:stretch/>
        </p:blipFill>
        <p:spPr>
          <a:xfrm>
            <a:off x="701569" y="3542204"/>
            <a:ext cx="6171429" cy="7679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8" y="5404816"/>
            <a:ext cx="6171429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55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텍스트 모드에서 로그인하기</a:t>
            </a:r>
            <a:r>
              <a:rPr lang="en-US" altLang="ko-KR" sz="1600" dirty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  3-1 </a:t>
            </a:r>
            <a:r>
              <a:rPr lang="ko-KR" altLang="en-US" sz="1600" dirty="0"/>
              <a:t>컴퓨터가 다시 켜지면서 부팅 과정이 잠시 나타남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‘Please remove the installation medium, then press ENTER’</a:t>
            </a:r>
            <a:r>
              <a:rPr lang="ko-KR" altLang="en-US" sz="1600" dirty="0"/>
              <a:t>라는 메시지에서 멈추면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내부를 클릭한 후 </a:t>
            </a:r>
            <a:r>
              <a:rPr lang="en-US" altLang="ko-KR" sz="1600" dirty="0"/>
              <a:t>Enter</a:t>
            </a:r>
            <a:r>
              <a:rPr lang="ko-KR" altLang="en-US" sz="1600" dirty="0"/>
              <a:t> 누름</a:t>
            </a:r>
            <a:r>
              <a:rPr lang="en-US" altLang="ko-KR" sz="1600" dirty="0"/>
              <a:t>, </a:t>
            </a:r>
            <a:r>
              <a:rPr lang="ko-KR" altLang="en-US" sz="1600" dirty="0"/>
              <a:t>다시 부팅됨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3-2 </a:t>
            </a:r>
            <a:r>
              <a:rPr lang="ko-KR" altLang="en-US" sz="1600" dirty="0"/>
              <a:t>만약 ‘</a:t>
            </a:r>
            <a:r>
              <a:rPr lang="en-US" altLang="ko-KR" sz="1600" dirty="0"/>
              <a:t>[OK] Reached target Cloud-</a:t>
            </a:r>
            <a:r>
              <a:rPr lang="en-US" altLang="ko-KR" sz="1600" dirty="0" err="1"/>
              <a:t>init</a:t>
            </a:r>
            <a:r>
              <a:rPr lang="en-US" altLang="ko-KR" sz="1600" dirty="0"/>
              <a:t> target.’</a:t>
            </a:r>
            <a:r>
              <a:rPr lang="ko-KR" altLang="en-US" sz="1600" dirty="0"/>
              <a:t>이라는 메시지에서 멈추면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3-3 </a:t>
            </a:r>
            <a:r>
              <a:rPr lang="ko-KR" altLang="en-US" sz="1600" dirty="0"/>
              <a:t>이제부터 텍스트 모드로 사용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server-b login</a:t>
            </a:r>
            <a:r>
              <a:rPr lang="ko-KR" altLang="en-US" sz="1600" dirty="0"/>
              <a:t>에는 설치할 때 생성한 이름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를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Password</a:t>
            </a:r>
            <a:r>
              <a:rPr lang="ko-KR" altLang="en-US" sz="1600" dirty="0"/>
              <a:t>에는 설치할 때 설정한 비밀번호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입력하고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r>
              <a:rPr lang="ko-KR" altLang="en-US" sz="1600" dirty="0"/>
              <a:t>        암호를 올바르게 입력하면 다음과 같이 ‘</a:t>
            </a:r>
            <a:r>
              <a:rPr lang="en-US" altLang="ko-KR" sz="1600" dirty="0" err="1"/>
              <a:t>ubuntu@server-b</a:t>
            </a:r>
            <a:r>
              <a:rPr lang="en-US" altLang="ko-KR" sz="1600" dirty="0"/>
              <a:t>:~$’</a:t>
            </a:r>
            <a:r>
              <a:rPr lang="ko-KR" altLang="en-US" sz="1600" dirty="0"/>
              <a:t>라는 프롬프트가 나타남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9" b="18269"/>
          <a:stretch/>
        </p:blipFill>
        <p:spPr>
          <a:xfrm>
            <a:off x="829372" y="2168860"/>
            <a:ext cx="7619048" cy="675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8" b="2536"/>
          <a:stretch/>
        </p:blipFill>
        <p:spPr>
          <a:xfrm>
            <a:off x="829372" y="4554125"/>
            <a:ext cx="6695238" cy="2115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53624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우분투 </a:t>
            </a:r>
            <a:r>
              <a:rPr lang="en-US" altLang="ko-KR" sz="1600" dirty="0"/>
              <a:t>18.04 LTS</a:t>
            </a:r>
            <a:r>
              <a:rPr lang="ko-KR" altLang="en-US" sz="1600" dirty="0"/>
              <a:t>의 소프트웨어 설치와 관련된 설정하기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 4-1 </a:t>
            </a:r>
            <a:r>
              <a:rPr lang="ko-KR" altLang="en-US" sz="1600" dirty="0"/>
              <a:t>다음 명령으로 폴더를 이동하고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 확인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4-2 </a:t>
            </a:r>
            <a:r>
              <a:rPr lang="ko-KR" altLang="en-US" sz="1600" dirty="0"/>
              <a:t>다음 명령으로 파일의 이름을 </a:t>
            </a:r>
            <a:r>
              <a:rPr lang="en-US" altLang="ko-KR" sz="1600" dirty="0" err="1"/>
              <a:t>sources.list.bak</a:t>
            </a:r>
            <a:r>
              <a:rPr lang="ko-KR" altLang="en-US" sz="1600" dirty="0"/>
              <a:t>로 변경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2273"/>
          <a:stretch/>
        </p:blipFill>
        <p:spPr>
          <a:xfrm>
            <a:off x="926595" y="1460154"/>
            <a:ext cx="4915667" cy="962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01" y="4229212"/>
            <a:ext cx="7258050" cy="695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3" y="2523904"/>
            <a:ext cx="7828571" cy="10952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"/>
          <a:stretch/>
        </p:blipFill>
        <p:spPr>
          <a:xfrm>
            <a:off x="928640" y="5040799"/>
            <a:ext cx="7828825" cy="1180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40073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Autofit/>
          </a:bodyPr>
          <a:lstStyle/>
          <a:p>
            <a:pPr marL="93662" indent="0">
              <a:buNone/>
            </a:pPr>
            <a:r>
              <a:rPr lang="en-US" altLang="ko-KR" sz="1600" dirty="0"/>
              <a:t>   4-3 </a:t>
            </a:r>
            <a:r>
              <a:rPr lang="ko-KR" altLang="en-US" sz="1600" dirty="0"/>
              <a:t>다음 명령으로 새로운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 다운로드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  4-4 </a:t>
            </a:r>
            <a:r>
              <a:rPr lang="ko-KR" altLang="en-US" sz="1600" dirty="0"/>
              <a:t>변경한 내용을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update </a:t>
            </a:r>
            <a:r>
              <a:rPr lang="ko-KR" altLang="en-US" sz="1600" dirty="0"/>
              <a:t>명령으로 설정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ko-KR" altLang="en-US" sz="1600" dirty="0"/>
              <a:t>→ 앞으로는 우분투에서 패키지 설치할 때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   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파일의 지정된 사이트에서 다운로드 및 설치될 것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9" y="1133745"/>
            <a:ext cx="7277100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9" y="2258870"/>
            <a:ext cx="8207936" cy="1902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885620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5. </a:t>
            </a:r>
            <a:r>
              <a:rPr lang="ko-KR" altLang="en-US" sz="1600" dirty="0"/>
              <a:t>설정을 위해 해상도 조절하기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5-1 </a:t>
            </a:r>
            <a:r>
              <a:rPr lang="ko-KR" altLang="en-US" sz="1600" dirty="0"/>
              <a:t>화면의 해상도를 </a:t>
            </a:r>
            <a:r>
              <a:rPr lang="en-US" altLang="ko-KR" sz="1600" dirty="0"/>
              <a:t>800×600</a:t>
            </a:r>
            <a:r>
              <a:rPr lang="ko-KR" altLang="en-US" sz="1600" dirty="0"/>
              <a:t>으로 변경하기 위해 다음 명령을 실행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dirty="0"/>
              <a:t> </a:t>
            </a: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55" y="1448522"/>
            <a:ext cx="7296150" cy="1190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5"/>
          <a:stretch/>
        </p:blipFill>
        <p:spPr>
          <a:xfrm>
            <a:off x="795776" y="2762777"/>
            <a:ext cx="7421629" cy="1006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081547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5-2 vi</a:t>
            </a:r>
            <a:r>
              <a:rPr lang="ko-KR" altLang="en-US" sz="1600" dirty="0"/>
              <a:t>에서 내용을 편집하려면 먼저 </a:t>
            </a:r>
            <a:r>
              <a:rPr lang="en-US" altLang="ko-KR" sz="1600" dirty="0"/>
              <a:t>A</a:t>
            </a:r>
            <a:r>
              <a:rPr lang="ko-KR" altLang="en-US" sz="1600" dirty="0"/>
              <a:t>를 누름</a:t>
            </a:r>
            <a:r>
              <a:rPr lang="en-US" altLang="ko-KR" sz="1600" dirty="0"/>
              <a:t>, </a:t>
            </a:r>
            <a:r>
              <a:rPr lang="ko-KR" altLang="en-US" sz="1600" dirty="0"/>
              <a:t>왼쪽 아래에 ‘</a:t>
            </a:r>
            <a:r>
              <a:rPr lang="en-US" altLang="ko-KR" sz="1600" b="1" dirty="0">
                <a:solidFill>
                  <a:srgbClr val="FF0000"/>
                </a:solidFill>
              </a:rPr>
              <a:t>-- INSERT --’</a:t>
            </a:r>
            <a:r>
              <a:rPr lang="ko-KR" altLang="en-US" sz="1600" dirty="0"/>
              <a:t>가 표시됨 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     → 메모장처럼 키보드의 모든 키를 편하게 사용할 수 있음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  </a:t>
            </a:r>
            <a:r>
              <a:rPr lang="ko-KR" altLang="en-US" sz="1600" dirty="0"/>
              <a:t>단</a:t>
            </a:r>
            <a:r>
              <a:rPr lang="en-US" altLang="ko-KR" sz="1600" dirty="0"/>
              <a:t>, </a:t>
            </a:r>
            <a:r>
              <a:rPr lang="ko-KR" altLang="en-US" sz="1600" dirty="0"/>
              <a:t>숫자 패드가 작동하지 않을 수도 있으니 숫자는 키보드 상단의 키를 사용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일단 다음과 같이 내용을 수정하여 </a:t>
            </a:r>
            <a:r>
              <a:rPr lang="en-US" altLang="ko-KR" sz="1600" dirty="0"/>
              <a:t>Server(B)</a:t>
            </a:r>
            <a:r>
              <a:rPr lang="ko-KR" altLang="en-US" sz="1600" dirty="0"/>
              <a:t>의 해상도 변경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대문자와 소문자를 정확히 구분하고 띄어쓰기 없이 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1" y="2921614"/>
            <a:ext cx="7267575" cy="72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3"/>
          <a:stretch/>
        </p:blipFill>
        <p:spPr>
          <a:xfrm>
            <a:off x="796625" y="3769142"/>
            <a:ext cx="7304762" cy="2477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450309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6120680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5-3 </a:t>
            </a:r>
            <a:r>
              <a:rPr lang="ko-KR" altLang="en-US" sz="1600" dirty="0"/>
              <a:t>입력을 마친 후 </a:t>
            </a:r>
            <a:r>
              <a:rPr lang="en-US" altLang="ko-KR" sz="1600" b="1" dirty="0">
                <a:solidFill>
                  <a:srgbClr val="FF0000"/>
                </a:solidFill>
              </a:rPr>
              <a:t>Esc -:</a:t>
            </a:r>
            <a:r>
              <a:rPr lang="en-US" altLang="ko-KR" sz="1600" b="1" dirty="0" err="1">
                <a:solidFill>
                  <a:srgbClr val="FF0000"/>
                </a:solidFill>
              </a:rPr>
              <a:t>wq</a:t>
            </a:r>
            <a:r>
              <a:rPr lang="en-US" altLang="ko-KR" sz="1600" b="1" dirty="0">
                <a:solidFill>
                  <a:srgbClr val="FF0000"/>
                </a:solidFill>
              </a:rPr>
              <a:t>( ; , W , Q )- Enter</a:t>
            </a:r>
            <a:r>
              <a:rPr lang="ko-KR" altLang="en-US" sz="1600" dirty="0"/>
              <a:t>를 차례대로 누르면 다시 프롬프트가 나타남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     </a:t>
            </a:r>
            <a:r>
              <a:rPr lang="en-US" altLang="ko-KR" sz="1600" b="1" dirty="0">
                <a:solidFill>
                  <a:srgbClr val="FF0000"/>
                </a:solidFill>
              </a:rPr>
              <a:t>:</a:t>
            </a:r>
            <a:r>
              <a:rPr lang="en-US" altLang="ko-KR" sz="1600" b="1" dirty="0" err="1">
                <a:solidFill>
                  <a:srgbClr val="FF0000"/>
                </a:solidFill>
              </a:rPr>
              <a:t>wq</a:t>
            </a:r>
            <a:r>
              <a:rPr lang="ko-KR" altLang="en-US" sz="1600" dirty="0"/>
              <a:t>는 변경된 내용을 저장하라는 의미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5-4 </a:t>
            </a:r>
            <a:r>
              <a:rPr lang="ko-KR" altLang="en-US" sz="1600" dirty="0"/>
              <a:t>설정된 내용을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update-grub </a:t>
            </a:r>
            <a:r>
              <a:rPr lang="ko-KR" altLang="en-US" sz="1600" dirty="0"/>
              <a:t>명령으로 적용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이때 비밀번호를 입력하라고 하면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 입력</a:t>
            </a:r>
            <a:r>
              <a:rPr lang="en-US" altLang="ko-KR" sz="1600" dirty="0"/>
              <a:t>, </a:t>
            </a:r>
            <a:r>
              <a:rPr lang="en-US" altLang="ko-KR" sz="1600" b="1" dirty="0">
                <a:solidFill>
                  <a:srgbClr val="FF0000"/>
                </a:solidFill>
              </a:rPr>
              <a:t>reboot </a:t>
            </a:r>
            <a:r>
              <a:rPr lang="ko-KR" altLang="en-US" sz="1600" dirty="0"/>
              <a:t>명령으로 재부팅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  5-5 </a:t>
            </a:r>
            <a:r>
              <a:rPr lang="ko-KR" altLang="en-US" sz="1600" dirty="0"/>
              <a:t>화면의 해상도가 </a:t>
            </a:r>
            <a:r>
              <a:rPr lang="en-US" altLang="ko-KR" sz="1600" dirty="0"/>
              <a:t>800×600</a:t>
            </a:r>
            <a:r>
              <a:rPr lang="ko-KR" altLang="en-US" sz="1600" dirty="0"/>
              <a:t>으로 변경되었을 것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사용자와 비밀번호에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 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2"/>
          <a:stretch/>
        </p:blipFill>
        <p:spPr>
          <a:xfrm>
            <a:off x="858026" y="1493785"/>
            <a:ext cx="6857143" cy="13803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26" y="3610960"/>
            <a:ext cx="6961905" cy="1761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916313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6. root </a:t>
            </a:r>
            <a:r>
              <a:rPr lang="ko-KR" altLang="en-US" sz="1600" dirty="0"/>
              <a:t>사용자 활성화하기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  6-1 </a:t>
            </a:r>
            <a:r>
              <a:rPr lang="ko-KR" altLang="en-US" sz="1600" dirty="0"/>
              <a:t>리눅스 관리자인 </a:t>
            </a:r>
            <a:r>
              <a:rPr lang="en-US" altLang="ko-KR" sz="1600" dirty="0"/>
              <a:t>root</a:t>
            </a:r>
            <a:r>
              <a:rPr lang="ko-KR" altLang="en-US" sz="1600" dirty="0"/>
              <a:t>를 활성화하고 비밀번호를 ‘</a:t>
            </a:r>
            <a:r>
              <a:rPr lang="en-US" altLang="ko-KR" sz="1600" dirty="0"/>
              <a:t>password’</a:t>
            </a:r>
            <a:r>
              <a:rPr lang="ko-KR" altLang="en-US" sz="1600" dirty="0"/>
              <a:t>로 설정하려면 다음 명령 입력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     마지막에 ‘</a:t>
            </a:r>
            <a:r>
              <a:rPr lang="en-US" altLang="ko-KR" sz="1600" dirty="0"/>
              <a:t>password updated successfully’</a:t>
            </a:r>
            <a:r>
              <a:rPr lang="ko-KR" altLang="en-US" sz="1600" dirty="0"/>
              <a:t>라고 나타나면 성공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6-2 </a:t>
            </a:r>
            <a:r>
              <a:rPr lang="en-US" altLang="ko-KR" sz="1600" b="1" dirty="0">
                <a:solidFill>
                  <a:srgbClr val="FF0000"/>
                </a:solidFill>
              </a:rPr>
              <a:t>reboot </a:t>
            </a:r>
            <a:r>
              <a:rPr lang="ko-KR" altLang="en-US" sz="1600" dirty="0"/>
              <a:t>명령으로 재부팅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1823"/>
          <a:stretch/>
        </p:blipFill>
        <p:spPr>
          <a:xfrm>
            <a:off x="743482" y="1853825"/>
            <a:ext cx="4651932" cy="1350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2" y="3293985"/>
            <a:ext cx="7621064" cy="1400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566371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7. root </a:t>
            </a:r>
            <a:r>
              <a:rPr lang="ko-KR" altLang="en-US" sz="1600" dirty="0"/>
              <a:t>사용자로 접속하기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7-1 login</a:t>
            </a:r>
            <a:r>
              <a:rPr lang="ko-KR" altLang="en-US" sz="1600" dirty="0"/>
              <a:t>에 ‘</a:t>
            </a:r>
            <a:r>
              <a:rPr lang="en-US" altLang="ko-KR" sz="1600" b="1" dirty="0">
                <a:solidFill>
                  <a:srgbClr val="FF0000"/>
                </a:solidFill>
              </a:rPr>
              <a:t>root</a:t>
            </a:r>
            <a:r>
              <a:rPr lang="en-US" altLang="ko-KR" sz="1600" dirty="0"/>
              <a:t>’</a:t>
            </a:r>
            <a:r>
              <a:rPr lang="ko-KR" altLang="en-US" sz="1600" dirty="0"/>
              <a:t>를</a:t>
            </a:r>
            <a:r>
              <a:rPr lang="en-US" altLang="ko-KR" sz="1600" dirty="0"/>
              <a:t>, </a:t>
            </a:r>
            <a:r>
              <a:rPr lang="ko-KR" altLang="en-US" sz="1600" dirty="0"/>
              <a:t>비밀번호에 ‘</a:t>
            </a:r>
            <a:r>
              <a:rPr lang="en-US" altLang="ko-KR" sz="1600" b="1" dirty="0">
                <a:solidFill>
                  <a:srgbClr val="FF0000"/>
                </a:solidFill>
              </a:rPr>
              <a:t>password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입력하여 접속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7-2 </a:t>
            </a:r>
            <a:r>
              <a:rPr lang="en-US" altLang="ko-KR" sz="1600" b="1" dirty="0" err="1">
                <a:solidFill>
                  <a:srgbClr val="FF0000"/>
                </a:solidFill>
              </a:rPr>
              <a:t>ufw</a:t>
            </a:r>
            <a:r>
              <a:rPr lang="en-US" altLang="ko-KR" sz="1600" b="1" dirty="0">
                <a:solidFill>
                  <a:srgbClr val="FF0000"/>
                </a:solidFill>
              </a:rPr>
              <a:t> enable </a:t>
            </a:r>
            <a:r>
              <a:rPr lang="ko-KR" altLang="en-US" sz="1600" dirty="0"/>
              <a:t>명령으로 방화벽을 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설정을 모두 마쳤으니 </a:t>
            </a:r>
            <a:r>
              <a:rPr lang="en-US" altLang="ko-KR" sz="1600" b="1" dirty="0">
                <a:solidFill>
                  <a:srgbClr val="FF0000"/>
                </a:solidFill>
              </a:rPr>
              <a:t>halt –p </a:t>
            </a:r>
            <a:r>
              <a:rPr lang="ko-KR" altLang="en-US" sz="1600" dirty="0"/>
              <a:t>명령으로 컴퓨터 종료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2" y="1493785"/>
            <a:ext cx="7619048" cy="26761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0" y="5004175"/>
            <a:ext cx="7619048" cy="923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82138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8. DVD </a:t>
            </a:r>
            <a:r>
              <a:rPr lang="ko-KR" altLang="en-US" sz="1600" dirty="0"/>
              <a:t>제거 후 메모리 조절하기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8-1 VMware</a:t>
            </a:r>
            <a:r>
              <a:rPr lang="ko-KR" altLang="en-US" sz="1600" dirty="0"/>
              <a:t> 다시 실행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Server(B) </a:t>
            </a:r>
            <a:r>
              <a:rPr lang="ko-KR" altLang="en-US" sz="1600" dirty="0" err="1"/>
              <a:t>가상머신을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[Edit virtual machine settings]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8-2 CD/DVD (SATA)</a:t>
            </a:r>
            <a:r>
              <a:rPr lang="ko-KR" altLang="en-US" sz="1600" dirty="0"/>
              <a:t> 선택한 후 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의 체크 해제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‘</a:t>
            </a:r>
            <a:r>
              <a:rPr lang="en-US" altLang="ko-KR" sz="1600" dirty="0"/>
              <a:t>Use physical drive’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r>
              <a:rPr lang="en-US" altLang="ko-KR" sz="1400" dirty="0"/>
              <a:t>   </a:t>
            </a:r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161065"/>
            <a:ext cx="6723809" cy="28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665068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2-3] Server(B)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서버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</a:t>
            </a:r>
            <a:r>
              <a:rPr lang="en-US" altLang="ko-KR" sz="1600" dirty="0"/>
              <a:t>8-3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메모리를 줄이기 위해 </a:t>
            </a:r>
            <a:r>
              <a:rPr lang="en-US" altLang="ko-KR" sz="1600" dirty="0"/>
              <a:t>Memory</a:t>
            </a:r>
            <a:r>
              <a:rPr lang="ko-KR" altLang="en-US" sz="1600" dirty="0"/>
              <a:t> 선택 후 </a:t>
            </a:r>
            <a:r>
              <a:rPr lang="en-US" altLang="ko-KR" sz="1600" dirty="0"/>
              <a:t>512MB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&lt;OK&gt;</a:t>
            </a:r>
            <a:r>
              <a:rPr lang="ko-KR" altLang="en-US" sz="1600" dirty="0"/>
              <a:t> 클릭하여 설정 마침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9. Server(B) </a:t>
            </a:r>
            <a:r>
              <a:rPr lang="ko-KR" altLang="en-US" sz="1600" dirty="0"/>
              <a:t>백업</a:t>
            </a:r>
            <a:r>
              <a:rPr lang="en-US" altLang="ko-KR" sz="1600" dirty="0"/>
              <a:t>(</a:t>
            </a:r>
            <a:r>
              <a:rPr lang="ko-KR" altLang="en-US" sz="1600" dirty="0"/>
              <a:t>스냅숏</a:t>
            </a:r>
            <a:r>
              <a:rPr lang="en-US" altLang="ko-KR" sz="1600" dirty="0"/>
              <a:t>)</a:t>
            </a:r>
            <a:r>
              <a:rPr lang="ko-KR" altLang="en-US" sz="1600" dirty="0"/>
              <a:t>하기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9-1 </a:t>
            </a:r>
            <a:r>
              <a:rPr lang="ko-KR" altLang="en-US" sz="1600" dirty="0"/>
              <a:t>실행 중인 </a:t>
            </a:r>
            <a:r>
              <a:rPr lang="en-US" altLang="ko-KR" sz="1600" dirty="0"/>
              <a:t>VMware Player</a:t>
            </a:r>
            <a:r>
              <a:rPr lang="ko-KR" altLang="en-US" sz="1600" dirty="0"/>
              <a:t> 모두 종료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윈도우의 파일 탐색기 실행</a:t>
            </a:r>
            <a:r>
              <a:rPr lang="en-US" altLang="ko-KR" sz="1600" dirty="0"/>
              <a:t>, Server(B)</a:t>
            </a:r>
            <a:r>
              <a:rPr lang="ko-KR" altLang="en-US" sz="1600" dirty="0"/>
              <a:t>의 폴더인 </a:t>
            </a:r>
            <a:r>
              <a:rPr lang="en-US" altLang="ko-KR" sz="1600" dirty="0"/>
              <a:t>C:\Linux\Server(B)\</a:t>
            </a:r>
            <a:r>
              <a:rPr lang="ko-KR" altLang="en-US" sz="1600" dirty="0"/>
              <a:t>를 통째로  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 </a:t>
            </a:r>
            <a:r>
              <a:rPr lang="ko-KR" altLang="en-US" sz="1600" dirty="0"/>
              <a:t>폴더에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‘</a:t>
            </a:r>
            <a:r>
              <a:rPr lang="ko-KR" altLang="en-US" sz="1600" dirty="0" err="1"/>
              <a:t>이동’이</a:t>
            </a:r>
            <a:r>
              <a:rPr lang="ko-KR" altLang="en-US" sz="1600" dirty="0"/>
              <a:t> 아니라 ‘</a:t>
            </a:r>
            <a:r>
              <a:rPr lang="ko-KR" altLang="en-US" sz="1600" b="1" dirty="0">
                <a:solidFill>
                  <a:srgbClr val="FF0000"/>
                </a:solidFill>
              </a:rPr>
              <a:t>복사</a:t>
            </a:r>
            <a:r>
              <a:rPr lang="ko-KR" altLang="en-US" sz="1600" dirty="0"/>
              <a:t>’ 해야 한다는 점 주의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9-2 </a:t>
            </a:r>
            <a:r>
              <a:rPr lang="ko-KR" altLang="en-US" sz="1600" dirty="0"/>
              <a:t>복사되면 백업 완료</a:t>
            </a:r>
            <a:r>
              <a:rPr lang="en-US" altLang="ko-KR" sz="16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1475351"/>
            <a:ext cx="6723809" cy="2133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80</a:t>
            </a:r>
            <a:r>
              <a:rPr lang="en-US" altLang="ko-KR" sz="1200" dirty="0">
                <a:latin typeface="+mn-ea"/>
                <a:ea typeface="+mn-ea"/>
              </a:rPr>
              <a:t>~91p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74295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메모리 용량 확인하기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1-1 VMware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1-2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목록에서 </a:t>
            </a:r>
            <a:r>
              <a:rPr lang="en-US" altLang="ko-KR" sz="1600" dirty="0"/>
              <a:t>Server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[Edit virtual machine settings]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메모리가 </a:t>
            </a:r>
            <a:r>
              <a:rPr lang="en-US" altLang="ko-KR" sz="1600" dirty="0"/>
              <a:t>2GB</a:t>
            </a:r>
            <a:r>
              <a:rPr lang="ko-KR" altLang="en-US" sz="1600" dirty="0"/>
              <a:t>인지 확인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1" y="2258870"/>
            <a:ext cx="8865985" cy="25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19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메모리 용량 확인하기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VMware</a:t>
            </a:r>
            <a:r>
              <a:rPr lang="ko-KR" altLang="en-US" sz="1600" dirty="0"/>
              <a:t> 실행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목록에서 </a:t>
            </a:r>
            <a:r>
              <a:rPr lang="en-US" altLang="ko-KR" sz="1600" dirty="0"/>
              <a:t>Client</a:t>
            </a:r>
            <a:r>
              <a:rPr lang="ko-KR" altLang="en-US" sz="1600" dirty="0"/>
              <a:t> 선택 후 </a:t>
            </a:r>
            <a:r>
              <a:rPr lang="en-US" altLang="ko-KR" sz="1600" dirty="0"/>
              <a:t>RAM</a:t>
            </a:r>
            <a:r>
              <a:rPr lang="ko-KR" altLang="en-US" sz="1600" dirty="0"/>
              <a:t>이 </a:t>
            </a:r>
            <a:r>
              <a:rPr lang="en-US" altLang="ko-KR" sz="1600" dirty="0"/>
              <a:t>2GB</a:t>
            </a:r>
            <a:r>
              <a:rPr lang="ko-KR" altLang="en-US" sz="1600" dirty="0"/>
              <a:t>인지 확인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4" y="1493785"/>
            <a:ext cx="6180952" cy="3942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092007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2. Client </a:t>
            </a:r>
            <a:r>
              <a:rPr lang="ko-KR" altLang="en-US" sz="1600" dirty="0" err="1"/>
              <a:t>가상머신에</a:t>
            </a:r>
            <a:r>
              <a:rPr lang="ko-KR" altLang="en-US" sz="1600" dirty="0"/>
              <a:t>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설치하기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2-1 [Edit virtual machine settings]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2-2 CD/DVD (SATA)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  <a:r>
              <a:rPr lang="ko-KR" altLang="en-US" sz="1600" dirty="0"/>
              <a:t> 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에 체크 표시가 되어 있는지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‘Use ISO image file’</a:t>
            </a:r>
            <a:r>
              <a:rPr lang="ko-KR" altLang="en-US" sz="1600" dirty="0"/>
              <a:t> 선택 후 </a:t>
            </a:r>
            <a:r>
              <a:rPr lang="en-US" altLang="ko-KR" sz="1600" dirty="0"/>
              <a:t>&lt;Browse&gt;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Client</a:t>
            </a:r>
            <a:r>
              <a:rPr lang="ko-KR" altLang="en-US" sz="1600" dirty="0"/>
              <a:t>용으로 사용할 ‘</a:t>
            </a:r>
            <a:r>
              <a:rPr lang="en-US" altLang="ko-KR" sz="1600" dirty="0"/>
              <a:t>kubuntu-18.04.2-desktop-amd64.iso’</a:t>
            </a:r>
            <a:r>
              <a:rPr lang="ko-KR" altLang="en-US" sz="1600" dirty="0"/>
              <a:t> 선택하고 </a:t>
            </a:r>
            <a:r>
              <a:rPr lang="en-US" altLang="ko-KR" sz="1600" dirty="0"/>
              <a:t>&lt;OK&gt;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2-3 [Play virtual machine]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부팅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2528900"/>
            <a:ext cx="6723809" cy="29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682690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 err="1"/>
              <a:t>쿠분투</a:t>
            </a:r>
            <a:r>
              <a:rPr lang="ko-KR" altLang="en-US" sz="1600" dirty="0"/>
              <a:t> 설치하기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3-1 </a:t>
            </a:r>
            <a:r>
              <a:rPr lang="ko-KR" altLang="en-US" sz="1600" dirty="0" err="1"/>
              <a:t>쿠분투</a:t>
            </a:r>
            <a:r>
              <a:rPr lang="ko-KR" altLang="en-US" sz="1600" dirty="0"/>
              <a:t> 로고 화면이 나타남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3-2 [</a:t>
            </a:r>
            <a:r>
              <a:rPr lang="ko-KR" altLang="en-US" sz="1600" dirty="0"/>
              <a:t>환영합니다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‘한국어’ 선택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Kubuntu</a:t>
            </a:r>
            <a:r>
              <a:rPr lang="en-US" altLang="ko-KR" sz="1600" dirty="0"/>
              <a:t> </a:t>
            </a:r>
            <a:r>
              <a:rPr lang="ko-KR" altLang="en-US" sz="1600" dirty="0"/>
              <a:t>설치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448780"/>
            <a:ext cx="2385265" cy="14087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"/>
          <a:stretch/>
        </p:blipFill>
        <p:spPr>
          <a:xfrm>
            <a:off x="881590" y="3241626"/>
            <a:ext cx="4802868" cy="3473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531923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3-3 </a:t>
            </a:r>
            <a:r>
              <a:rPr lang="ko-KR" altLang="en-US" sz="1600" dirty="0"/>
              <a:t>‘한국어</a:t>
            </a:r>
            <a:r>
              <a:rPr lang="en-US" altLang="ko-KR" sz="1600" dirty="0"/>
              <a:t>-</a:t>
            </a:r>
            <a:r>
              <a:rPr lang="ko-KR" altLang="en-US" sz="1600" dirty="0"/>
              <a:t>한국어</a:t>
            </a:r>
            <a:r>
              <a:rPr lang="en-US" altLang="ko-KR" sz="1600" dirty="0"/>
              <a:t>(101/104</a:t>
            </a:r>
            <a:r>
              <a:rPr lang="ko-KR" altLang="en-US" sz="1600" dirty="0"/>
              <a:t>키 호환</a:t>
            </a:r>
            <a:r>
              <a:rPr lang="en-US" altLang="ko-KR" sz="1600" dirty="0"/>
              <a:t>)’</a:t>
            </a:r>
            <a:r>
              <a:rPr lang="ko-KR" altLang="en-US" sz="1600" dirty="0"/>
              <a:t>이 선택되어 있는 것 확인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dirty="0"/>
              <a:t>   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33745"/>
            <a:ext cx="7619048" cy="41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6847376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3-4 [</a:t>
            </a:r>
            <a:r>
              <a:rPr lang="ko-KR" altLang="en-US" sz="1600" dirty="0"/>
              <a:t>업데이트 및 기타 소프트웨어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 ‘일반 설치’ 선택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‘</a:t>
            </a:r>
            <a:r>
              <a:rPr lang="en-US" altLang="ko-KR" sz="1600" dirty="0" err="1"/>
              <a:t>Kubuntu</a:t>
            </a:r>
            <a:r>
              <a:rPr lang="en-US" altLang="ko-KR" sz="1600" dirty="0"/>
              <a:t> </a:t>
            </a:r>
            <a:r>
              <a:rPr lang="ko-KR" altLang="en-US" sz="1600" dirty="0"/>
              <a:t>설치 중 업데이트 </a:t>
            </a:r>
            <a:r>
              <a:rPr lang="ko-KR" altLang="en-US" sz="1600" dirty="0" err="1"/>
              <a:t>다운로드’의</a:t>
            </a:r>
            <a:r>
              <a:rPr lang="ko-KR" altLang="en-US" sz="1600" dirty="0"/>
              <a:t> 체크 해제 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565827"/>
            <a:ext cx="7619048" cy="408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15267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3-5 [</a:t>
            </a:r>
            <a:r>
              <a:rPr lang="ko-KR" altLang="en-US" sz="1600" dirty="0"/>
              <a:t>설치 형식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 ‘자동</a:t>
            </a:r>
            <a:r>
              <a:rPr lang="en-US" altLang="ko-KR" sz="1600" dirty="0"/>
              <a:t>-</a:t>
            </a:r>
            <a:r>
              <a:rPr lang="ko-KR" altLang="en-US" sz="1600" dirty="0"/>
              <a:t>디스크 전체 </a:t>
            </a:r>
            <a:r>
              <a:rPr lang="ko-KR" altLang="en-US" sz="1600" dirty="0" err="1"/>
              <a:t>사용’이</a:t>
            </a:r>
            <a:r>
              <a:rPr lang="ko-KR" altLang="en-US" sz="1600" dirty="0"/>
              <a:t> 선택된 상태 확인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ko-KR" altLang="en-US" sz="1600" dirty="0"/>
              <a:t>지금 설치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메시지 창이 나타나면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493785"/>
            <a:ext cx="7619048" cy="4838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56178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3-6 </a:t>
            </a:r>
            <a:r>
              <a:rPr lang="ko-KR" altLang="en-US" sz="1600" dirty="0"/>
              <a:t>기본 값인 ‘대한민국 </a:t>
            </a:r>
            <a:r>
              <a:rPr lang="ko-KR" altLang="en-US" sz="1600" dirty="0" err="1"/>
              <a:t>시간’이</a:t>
            </a:r>
            <a:r>
              <a:rPr lang="ko-KR" altLang="en-US" sz="1600" dirty="0"/>
              <a:t> 선택된 상태에서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9" y="1178750"/>
            <a:ext cx="7619048" cy="3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21790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3-7 </a:t>
            </a:r>
            <a:r>
              <a:rPr lang="ko-KR" altLang="en-US" sz="1600" dirty="0"/>
              <a:t>이름과 암호에 모두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 입력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컴퓨터 이름에 ‘</a:t>
            </a:r>
            <a:r>
              <a:rPr lang="en-US" altLang="ko-KR" sz="1600" b="1" dirty="0">
                <a:solidFill>
                  <a:srgbClr val="FF0000"/>
                </a:solidFill>
              </a:rPr>
              <a:t>client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입력한 후 ‘자동으로 로그인’ 선택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dirty="0"/>
              <a:t>   </a:t>
            </a: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9" y="1493785"/>
            <a:ext cx="7619048" cy="4580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552619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3-8 </a:t>
            </a:r>
            <a:r>
              <a:rPr lang="ko-KR" altLang="en-US" sz="1600" dirty="0"/>
              <a:t>설치 진행</a:t>
            </a: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33745"/>
            <a:ext cx="7488228" cy="4455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4779048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3-9 </a:t>
            </a:r>
            <a:r>
              <a:rPr lang="ko-KR" altLang="en-US" sz="1600" dirty="0"/>
              <a:t>설치가 완료되면 </a:t>
            </a:r>
            <a:r>
              <a:rPr lang="en-US" altLang="ko-KR" sz="1600" dirty="0"/>
              <a:t>&lt;</a:t>
            </a:r>
            <a:r>
              <a:rPr lang="ko-KR" altLang="en-US" sz="1600" dirty="0"/>
              <a:t>지금 다시 시작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Client</a:t>
            </a:r>
            <a:r>
              <a:rPr lang="ko-KR" altLang="en-US" sz="1600" dirty="0"/>
              <a:t> 재부팅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 3-10 </a:t>
            </a:r>
            <a:r>
              <a:rPr lang="ko-KR" altLang="en-US" sz="1600" dirty="0"/>
              <a:t>재부팅 후 </a:t>
            </a:r>
            <a:r>
              <a:rPr lang="en-US" altLang="ko-KR" sz="1600" dirty="0"/>
              <a:t>DVD </a:t>
            </a:r>
            <a:r>
              <a:rPr lang="ko-KR" altLang="en-US" sz="1600" dirty="0"/>
              <a:t>장치를 제거하고 </a:t>
            </a:r>
            <a:r>
              <a:rPr lang="en-US" altLang="ko-KR" sz="1600" dirty="0"/>
              <a:t>Enter</a:t>
            </a:r>
            <a:r>
              <a:rPr lang="ko-KR" altLang="en-US" sz="1600" dirty="0"/>
              <a:t>를 누르라는 메시지가 나타남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 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안에 마우스를 클릭하고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1178750"/>
            <a:ext cx="3952381" cy="15619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924055"/>
            <a:ext cx="5066667" cy="159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63997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2. Server </a:t>
            </a:r>
            <a:r>
              <a:rPr lang="ko-KR" altLang="en-US" sz="1600" dirty="0" err="1"/>
              <a:t>가상머신에</a:t>
            </a:r>
            <a:r>
              <a:rPr lang="ko-KR" altLang="en-US" sz="1600" dirty="0"/>
              <a:t>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 설치하기</a:t>
            </a: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  2-1 CD/DVD (SATA)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  <a:r>
              <a:rPr lang="ko-KR" altLang="en-US" sz="1600" dirty="0"/>
              <a:t> 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에 체크 표시가 되어 있는지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‘Use ISO image file’</a:t>
            </a:r>
            <a:r>
              <a:rPr lang="ko-KR" altLang="en-US" sz="1600" dirty="0"/>
              <a:t> 선택 후 </a:t>
            </a:r>
            <a:r>
              <a:rPr lang="en-US" altLang="ko-KR" sz="1600" dirty="0"/>
              <a:t>&lt;Browse&gt;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</a:t>
            </a:r>
            <a:r>
              <a:rPr lang="ko-KR" altLang="en-US" sz="1600" dirty="0"/>
              <a:t>  </a:t>
            </a:r>
            <a:r>
              <a:rPr lang="en-US" altLang="ko-KR" sz="1600" dirty="0"/>
              <a:t>Server</a:t>
            </a:r>
            <a:r>
              <a:rPr lang="ko-KR" altLang="en-US" sz="1600" dirty="0"/>
              <a:t>용으로 사용할 ‘</a:t>
            </a:r>
            <a:r>
              <a:rPr lang="en-US" altLang="ko-KR" sz="1600" dirty="0"/>
              <a:t>ubuntu-18.04.2-desktop-amd64.iso’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&lt;OK&gt;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2-2 [Play virtual machine]</a:t>
            </a:r>
            <a:r>
              <a:rPr lang="ko-KR" altLang="en-US" sz="1600" dirty="0"/>
              <a:t> 클릭하여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부팅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573905"/>
            <a:ext cx="6723809" cy="30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456928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3-11 </a:t>
            </a:r>
            <a:r>
              <a:rPr lang="ko-KR" altLang="en-US" sz="1600" dirty="0"/>
              <a:t>설치 완료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사용자로 자동 로그인 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03" y="1223755"/>
            <a:ext cx="7110790" cy="5333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90586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4. </a:t>
            </a:r>
            <a:r>
              <a:rPr lang="ko-KR" altLang="en-US" sz="1600" dirty="0"/>
              <a:t>설정을 위해 해상도 조절하기</a:t>
            </a:r>
            <a:r>
              <a:rPr lang="en-US" altLang="ko-KR" sz="1600" dirty="0"/>
              <a:t>(1024×768)</a:t>
            </a:r>
          </a:p>
          <a:p>
            <a:pPr marL="93662" indent="0">
              <a:buNone/>
            </a:pPr>
            <a:r>
              <a:rPr lang="en-US" altLang="ko-KR" sz="1600" dirty="0"/>
              <a:t>    4-1 </a:t>
            </a:r>
            <a:r>
              <a:rPr lang="ko-KR" altLang="en-US" sz="1600" dirty="0"/>
              <a:t>왼쪽 아래의 프로그램 </a:t>
            </a:r>
            <a:r>
              <a:rPr lang="ko-KR" altLang="en-US" sz="1600" dirty="0" err="1"/>
              <a:t>실행기</a:t>
            </a:r>
            <a:r>
              <a:rPr lang="ko-KR" altLang="en-US" sz="1600" dirty="0"/>
              <a:t> 아이콘 클릭한 후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설정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7" y="1673805"/>
            <a:ext cx="7400362" cy="4005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086518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4-2 </a:t>
            </a:r>
            <a:r>
              <a:rPr lang="ko-KR" altLang="en-US" sz="1600" dirty="0"/>
              <a:t>왼쪽 창에서 아래로 스크롤하여 </a:t>
            </a:r>
            <a:r>
              <a:rPr lang="en-US" altLang="ko-KR" sz="1600" dirty="0"/>
              <a:t>[</a:t>
            </a:r>
            <a:r>
              <a:rPr lang="ko-KR" altLang="en-US" sz="1600" dirty="0"/>
              <a:t>디스플레이와 모니터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오른쪽 창에서 해상도를 </a:t>
            </a:r>
            <a:r>
              <a:rPr lang="en-US" altLang="ko-KR" sz="1600" dirty="0"/>
              <a:t>1024×768</a:t>
            </a:r>
            <a:r>
              <a:rPr lang="ko-KR" altLang="en-US" sz="1600" dirty="0"/>
              <a:t>로 변경하고 </a:t>
            </a:r>
            <a:r>
              <a:rPr lang="en-US" altLang="ko-KR" sz="1600" dirty="0"/>
              <a:t>&lt;</a:t>
            </a:r>
            <a:r>
              <a:rPr lang="ko-KR" altLang="en-US" sz="1600" dirty="0"/>
              <a:t>적용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4-3 </a:t>
            </a:r>
            <a:r>
              <a:rPr lang="ko-KR" altLang="en-US" sz="1600" dirty="0"/>
              <a:t>화면의 해상도 변경</a:t>
            </a:r>
            <a:r>
              <a:rPr lang="en-US" altLang="ko-KR" sz="1600" dirty="0"/>
              <a:t> [</a:t>
            </a:r>
            <a:r>
              <a:rPr lang="ko-KR" altLang="en-US" sz="1600" dirty="0"/>
              <a:t>디스플레이</a:t>
            </a:r>
            <a:r>
              <a:rPr lang="en-US" altLang="ko-KR" sz="1600" dirty="0"/>
              <a:t>] </a:t>
            </a:r>
            <a:r>
              <a:rPr lang="ko-KR" altLang="en-US" sz="1600" dirty="0"/>
              <a:t>창 닫음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2634" r="1903" b="2503"/>
          <a:stretch/>
        </p:blipFill>
        <p:spPr>
          <a:xfrm>
            <a:off x="836585" y="1493785"/>
            <a:ext cx="5949043" cy="4689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46852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5. </a:t>
            </a:r>
            <a:r>
              <a:rPr lang="ko-KR" altLang="en-US" sz="1600" dirty="0"/>
              <a:t>우분투 </a:t>
            </a:r>
            <a:r>
              <a:rPr lang="en-US" altLang="ko-KR" sz="1600" dirty="0"/>
              <a:t>18.04 LTS</a:t>
            </a:r>
            <a:r>
              <a:rPr lang="ko-KR" altLang="en-US" sz="1600" dirty="0"/>
              <a:t>의 소프트웨어 설치와 관련된 설정하기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5-1 </a:t>
            </a:r>
            <a:r>
              <a:rPr lang="ko-KR" altLang="en-US" sz="1600" dirty="0"/>
              <a:t>왼쪽 아래의 프로그램 </a:t>
            </a:r>
            <a:r>
              <a:rPr lang="ko-KR" altLang="en-US" sz="1600" dirty="0" err="1"/>
              <a:t>실행기</a:t>
            </a:r>
            <a:r>
              <a:rPr lang="ko-KR" altLang="en-US" sz="1600" dirty="0"/>
              <a:t> 아이콘에 이어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Konsole</a:t>
            </a:r>
            <a:r>
              <a:rPr lang="en-US" altLang="ko-KR" sz="1600" dirty="0"/>
              <a:t> </a:t>
            </a:r>
            <a:r>
              <a:rPr lang="ko-KR" altLang="en-US" sz="1600" dirty="0"/>
              <a:t>터미널</a:t>
            </a:r>
            <a:r>
              <a:rPr lang="en-US" altLang="ko-KR" sz="1600" dirty="0"/>
              <a:t>]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터미널 열기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5-2 </a:t>
            </a:r>
            <a:r>
              <a:rPr lang="ko-KR" altLang="en-US" sz="1600" dirty="0"/>
              <a:t>다음 명령으로 폴더 이동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 확인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7663"/>
          <a:stretch/>
        </p:blipFill>
        <p:spPr>
          <a:xfrm>
            <a:off x="831261" y="1927955"/>
            <a:ext cx="5270909" cy="723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1" y="2787619"/>
            <a:ext cx="7400000" cy="20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49671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5-3 </a:t>
            </a:r>
            <a:r>
              <a:rPr lang="ko-KR" altLang="en-US" sz="1600" dirty="0"/>
              <a:t>다음 명령으로 파일의 이름을 </a:t>
            </a:r>
            <a:r>
              <a:rPr lang="en-US" altLang="ko-KR" sz="1600" dirty="0" err="1"/>
              <a:t>sources.list.bak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178750"/>
            <a:ext cx="7258050" cy="723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033845"/>
            <a:ext cx="7409524" cy="2028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38800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400" dirty="0"/>
              <a:t>   </a:t>
            </a:r>
            <a:r>
              <a:rPr lang="en-US" altLang="ko-KR" sz="1600" dirty="0"/>
              <a:t>5-4 </a:t>
            </a:r>
            <a:r>
              <a:rPr lang="ko-KR" altLang="en-US" sz="1600" dirty="0"/>
              <a:t>다음 명령으로 새로운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 다운로드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dirty="0"/>
              <a:t>   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94" y="1183623"/>
            <a:ext cx="7267575" cy="942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5" y="2213865"/>
            <a:ext cx="7409524" cy="43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77487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5-5 </a:t>
            </a:r>
            <a:r>
              <a:rPr lang="ko-KR" altLang="en-US" sz="1600" dirty="0"/>
              <a:t>변경한 내용을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update </a:t>
            </a:r>
            <a:r>
              <a:rPr lang="ko-KR" altLang="en-US" sz="1600" dirty="0"/>
              <a:t>명령으로 설정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      → 이후 우분투에서 패키지 설치할 땐 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/>
              <a:t>파일의 지정된 사이트에서 </a:t>
            </a:r>
            <a:r>
              <a:rPr lang="ko-KR" altLang="en-US" sz="1600" dirty="0" err="1"/>
              <a:t>다운로드됨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  5-6 </a:t>
            </a:r>
            <a:r>
              <a:rPr lang="ko-KR" altLang="en-US" sz="1600" dirty="0"/>
              <a:t>설정을 완료했으니 </a:t>
            </a:r>
            <a:r>
              <a:rPr lang="en-US" altLang="ko-KR" sz="1600" b="1" dirty="0">
                <a:solidFill>
                  <a:srgbClr val="FF0000"/>
                </a:solidFill>
              </a:rPr>
              <a:t>exit </a:t>
            </a:r>
            <a:r>
              <a:rPr lang="ko-KR" altLang="en-US" sz="1600" dirty="0"/>
              <a:t>명령으로 터미널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583479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6. </a:t>
            </a:r>
            <a:r>
              <a:rPr lang="ko-KR" altLang="en-US" sz="1600" dirty="0"/>
              <a:t>화면 보호기 기능 끄기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6-1 </a:t>
            </a:r>
            <a:r>
              <a:rPr lang="ko-KR" altLang="en-US" sz="1600" dirty="0"/>
              <a:t>왼쪽 아래의 프로그램 </a:t>
            </a:r>
            <a:r>
              <a:rPr lang="ko-KR" altLang="en-US" sz="1600" dirty="0" err="1"/>
              <a:t>실행기</a:t>
            </a:r>
            <a:r>
              <a:rPr lang="ko-KR" altLang="en-US" sz="1600" dirty="0"/>
              <a:t> 아이콘 클릭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시스템 설정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6-2 </a:t>
            </a:r>
            <a:r>
              <a:rPr lang="ko-KR" altLang="en-US" sz="1600" dirty="0"/>
              <a:t>왼쪽 창에서 아래로 스크롤하여 </a:t>
            </a:r>
            <a:r>
              <a:rPr lang="en-US" altLang="ko-KR" sz="1600" dirty="0"/>
              <a:t>[</a:t>
            </a:r>
            <a:r>
              <a:rPr lang="ko-KR" altLang="en-US" sz="1600" dirty="0"/>
              <a:t>전원 관리</a:t>
            </a:r>
            <a:r>
              <a:rPr lang="en-US" altLang="ko-KR" sz="1600" dirty="0"/>
              <a:t>]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‘화면 에너지 </a:t>
            </a:r>
            <a:r>
              <a:rPr lang="ko-KR" altLang="en-US" sz="1600" dirty="0" err="1"/>
              <a:t>절약’의</a:t>
            </a:r>
            <a:r>
              <a:rPr lang="ko-KR" altLang="en-US" sz="1600" dirty="0"/>
              <a:t> 체크를 해제하고 </a:t>
            </a:r>
            <a:r>
              <a:rPr lang="en-US" altLang="ko-KR" sz="1600" dirty="0"/>
              <a:t>&lt;</a:t>
            </a:r>
            <a:r>
              <a:rPr lang="ko-KR" altLang="en-US" sz="1600" dirty="0"/>
              <a:t>적용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6-3 [</a:t>
            </a:r>
            <a:r>
              <a:rPr lang="ko-KR" altLang="en-US" sz="1600" dirty="0"/>
              <a:t>시스템 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 닫기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165663"/>
            <a:ext cx="4872716" cy="4082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0755133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7.</a:t>
            </a:r>
            <a:r>
              <a:rPr lang="ko-KR" altLang="en-US" sz="1600" dirty="0"/>
              <a:t> 한글 입력 확인하기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7-1 </a:t>
            </a:r>
            <a:r>
              <a:rPr lang="ko-KR" altLang="en-US" sz="1600" dirty="0"/>
              <a:t>왼쪽 아래의 프로그램 </a:t>
            </a:r>
            <a:r>
              <a:rPr lang="ko-KR" altLang="en-US" sz="1600" dirty="0" err="1"/>
              <a:t>실행기</a:t>
            </a:r>
            <a:r>
              <a:rPr lang="ko-KR" altLang="en-US" sz="1600" dirty="0"/>
              <a:t> 아이콘에 이어 </a:t>
            </a:r>
            <a:r>
              <a:rPr lang="en-US" altLang="ko-KR" sz="1600" dirty="0"/>
              <a:t>[</a:t>
            </a:r>
            <a:r>
              <a:rPr lang="en-US" altLang="ko-KR" sz="1600" dirty="0" err="1"/>
              <a:t>Konsole</a:t>
            </a:r>
            <a:r>
              <a:rPr lang="en-US" altLang="ko-KR" sz="1600" dirty="0"/>
              <a:t> </a:t>
            </a:r>
            <a:r>
              <a:rPr lang="ko-KR" altLang="en-US" sz="1600" dirty="0"/>
              <a:t>터미널</a:t>
            </a:r>
            <a:r>
              <a:rPr lang="en-US" altLang="ko-KR" sz="1600" dirty="0"/>
              <a:t>]</a:t>
            </a:r>
            <a:r>
              <a:rPr lang="ko-KR" altLang="en-US" sz="1600" dirty="0"/>
              <a:t> 클릭</a:t>
            </a:r>
            <a:r>
              <a:rPr lang="en-US" altLang="ko-KR" sz="1600" dirty="0"/>
              <a:t>,</a:t>
            </a:r>
            <a:r>
              <a:rPr lang="ko-KR" altLang="en-US" sz="1600" dirty="0"/>
              <a:t> 터미널 열기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7-2 </a:t>
            </a:r>
            <a:r>
              <a:rPr lang="en-US" altLang="ko-KR" sz="1600" dirty="0" err="1"/>
              <a:t>Ctrl+Space</a:t>
            </a:r>
            <a:r>
              <a:rPr lang="en-US" altLang="ko-KR" sz="1600" dirty="0"/>
              <a:t> bar</a:t>
            </a:r>
            <a:r>
              <a:rPr lang="ko-KR" altLang="en-US" sz="1600" dirty="0"/>
              <a:t>를 누르면 한글</a:t>
            </a:r>
            <a:r>
              <a:rPr lang="en-US" altLang="ko-KR" sz="1600" dirty="0"/>
              <a:t>/</a:t>
            </a:r>
            <a:r>
              <a:rPr lang="ko-KR" altLang="en-US" sz="1600" dirty="0"/>
              <a:t>영문 전환</a:t>
            </a:r>
            <a:r>
              <a:rPr lang="en-US" altLang="ko-KR" sz="1600" dirty="0"/>
              <a:t> </a:t>
            </a:r>
            <a:r>
              <a:rPr lang="ko-KR" altLang="en-US" sz="1600" dirty="0"/>
              <a:t>가능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7-3 </a:t>
            </a:r>
            <a:r>
              <a:rPr lang="en-US" altLang="ko-KR" sz="1600" b="1" dirty="0">
                <a:solidFill>
                  <a:srgbClr val="FF0000"/>
                </a:solidFill>
              </a:rPr>
              <a:t>halt -p </a:t>
            </a:r>
            <a:r>
              <a:rPr lang="ko-KR" altLang="en-US" sz="1600" dirty="0"/>
              <a:t>명령으로 시스템 종료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     </a:t>
            </a:r>
            <a:r>
              <a:rPr lang="en-US" altLang="ko-KR" sz="1600" dirty="0"/>
              <a:t>[Removable Devices] </a:t>
            </a:r>
            <a:r>
              <a:rPr lang="ko-KR" altLang="en-US" sz="1600" dirty="0"/>
              <a:t>창이 나타나면 ‘</a:t>
            </a:r>
            <a:r>
              <a:rPr lang="en-US" altLang="ko-KR" sz="1600" dirty="0"/>
              <a:t>Do not show~’</a:t>
            </a:r>
            <a:r>
              <a:rPr lang="ko-KR" altLang="en-US" sz="1600" dirty="0"/>
              <a:t>에 체크 표시하고 </a:t>
            </a:r>
            <a:r>
              <a:rPr lang="en-US" altLang="ko-KR" sz="1600" dirty="0"/>
              <a:t>&lt;OK&gt;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8"/>
          <a:stretch/>
        </p:blipFill>
        <p:spPr>
          <a:xfrm>
            <a:off x="812164" y="1808821"/>
            <a:ext cx="7466667" cy="1710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4" y="4239089"/>
            <a:ext cx="3426907" cy="2565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3397641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8. </a:t>
            </a:r>
            <a:r>
              <a:rPr lang="ko-KR" altLang="en-US" sz="1600" dirty="0"/>
              <a:t>메모리 조절하기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8-1 VMware</a:t>
            </a:r>
            <a:r>
              <a:rPr lang="ko-KR" altLang="en-US" sz="1600" dirty="0"/>
              <a:t>를 다시 실행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Client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선택 후 </a:t>
            </a:r>
            <a:r>
              <a:rPr lang="en-US" altLang="ko-KR" sz="1600" dirty="0"/>
              <a:t>[Edit virtual machine settings]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8-2 CD/DVD (SATA)</a:t>
            </a:r>
            <a:r>
              <a:rPr lang="ko-KR" altLang="en-US" sz="1600" dirty="0"/>
              <a:t> 선택 후 ‘</a:t>
            </a:r>
            <a:r>
              <a:rPr lang="en-US" altLang="ko-KR" sz="1600" dirty="0"/>
              <a:t>Connect at power on’</a:t>
            </a:r>
            <a:r>
              <a:rPr lang="ko-KR" altLang="en-US" sz="1600" dirty="0"/>
              <a:t>의 체크 해제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</a:t>
            </a:r>
            <a:r>
              <a:rPr lang="ko-KR" altLang="en-US" sz="1600" dirty="0"/>
              <a:t> ‘</a:t>
            </a:r>
            <a:r>
              <a:rPr lang="en-US" altLang="ko-KR" sz="1600" dirty="0"/>
              <a:t>Use physical drive’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303875"/>
            <a:ext cx="6723809" cy="28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88555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우분투 설치하기</a:t>
            </a:r>
            <a:r>
              <a:rPr lang="en-US" altLang="ko-KR" sz="1600" dirty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  3-1 </a:t>
            </a:r>
            <a:r>
              <a:rPr lang="ko-KR" altLang="en-US" sz="1600" dirty="0"/>
              <a:t>우분투 로고 화면이 나타남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3-2 [</a:t>
            </a:r>
            <a:r>
              <a:rPr lang="ko-KR" altLang="en-US" sz="1600" dirty="0"/>
              <a:t>환영합니다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언어에서 ‘한국어’ 선택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&lt;Ubuntu </a:t>
            </a:r>
            <a:r>
              <a:rPr lang="ko-KR" altLang="en-US" sz="1600" dirty="0"/>
              <a:t>설치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1" y="1448781"/>
            <a:ext cx="2295254" cy="1413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1" y="3199347"/>
            <a:ext cx="4770529" cy="3196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3437242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2-4] Client </a:t>
            </a:r>
            <a:r>
              <a:rPr lang="ko-KR" altLang="en-US" dirty="0" err="1"/>
              <a:t>가상머신에</a:t>
            </a:r>
            <a:r>
              <a:rPr lang="ko-KR" altLang="en-US" dirty="0"/>
              <a:t> </a:t>
            </a:r>
            <a:r>
              <a:rPr lang="ko-KR" altLang="en-US" dirty="0" err="1"/>
              <a:t>쿠분투</a:t>
            </a:r>
            <a:r>
              <a:rPr lang="ko-KR" altLang="en-US" dirty="0"/>
              <a:t>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8-3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메모리를 줄이기 위해 </a:t>
            </a:r>
            <a:r>
              <a:rPr lang="en-US" altLang="ko-KR" sz="1600" dirty="0"/>
              <a:t>Memory</a:t>
            </a:r>
            <a:r>
              <a:rPr lang="ko-KR" altLang="en-US" sz="1600" dirty="0"/>
              <a:t> 선택 후 </a:t>
            </a:r>
            <a:r>
              <a:rPr lang="en-US" altLang="ko-KR" sz="1600" dirty="0"/>
              <a:t>1024MB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&lt;OK&gt;</a:t>
            </a:r>
            <a:r>
              <a:rPr lang="ko-KR" altLang="en-US" sz="1600" dirty="0"/>
              <a:t>클릭</a:t>
            </a:r>
            <a:r>
              <a:rPr lang="en-US" altLang="ko-KR" sz="1600" dirty="0"/>
              <a:t>,</a:t>
            </a:r>
            <a:r>
              <a:rPr lang="ko-KR" altLang="en-US" sz="1600" dirty="0"/>
              <a:t> 설정 마침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9. Client </a:t>
            </a:r>
            <a:r>
              <a:rPr lang="ko-KR" altLang="en-US" sz="1600" dirty="0"/>
              <a:t>백업</a:t>
            </a:r>
            <a:r>
              <a:rPr lang="en-US" altLang="ko-KR" sz="1600" dirty="0"/>
              <a:t>(</a:t>
            </a:r>
            <a:r>
              <a:rPr lang="ko-KR" altLang="en-US" sz="1600" dirty="0"/>
              <a:t>스냅숏</a:t>
            </a:r>
            <a:r>
              <a:rPr lang="en-US" altLang="ko-KR" sz="1600" dirty="0"/>
              <a:t>)</a:t>
            </a:r>
            <a:r>
              <a:rPr lang="ko-KR" altLang="en-US" sz="1600" dirty="0"/>
              <a:t>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9-1 </a:t>
            </a:r>
            <a:r>
              <a:rPr lang="ko-KR" altLang="en-US" sz="1600" dirty="0"/>
              <a:t>실행 중인 </a:t>
            </a:r>
            <a:r>
              <a:rPr lang="en-US" altLang="ko-KR" sz="1600" dirty="0"/>
              <a:t>VMware Player</a:t>
            </a:r>
            <a:r>
              <a:rPr lang="ko-KR" altLang="en-US" sz="1600" dirty="0"/>
              <a:t> 모두 종료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윈도우의 파일 탐색기 실행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Client</a:t>
            </a:r>
            <a:r>
              <a:rPr lang="ko-KR" altLang="en-US" sz="1600" dirty="0"/>
              <a:t>의 폴더인 </a:t>
            </a:r>
            <a:r>
              <a:rPr lang="en-US" altLang="ko-KR" sz="1600" dirty="0"/>
              <a:t>C:\Linux\Client\</a:t>
            </a:r>
            <a:r>
              <a:rPr lang="ko-KR" altLang="en-US" sz="1600" dirty="0"/>
              <a:t>를 통째로 </a:t>
            </a:r>
            <a:r>
              <a:rPr lang="en-US" altLang="ko-KR" sz="1600" dirty="0"/>
              <a:t>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 </a:t>
            </a:r>
            <a:r>
              <a:rPr lang="ko-KR" altLang="en-US" sz="1600" dirty="0"/>
              <a:t>폴더에 복사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      ‘</a:t>
            </a:r>
            <a:r>
              <a:rPr lang="ko-KR" altLang="en-US" sz="1600" dirty="0" err="1"/>
              <a:t>이동’이</a:t>
            </a:r>
            <a:r>
              <a:rPr lang="ko-KR" altLang="en-US" sz="1600" dirty="0"/>
              <a:t> 아니라 ‘</a:t>
            </a:r>
            <a:r>
              <a:rPr lang="ko-KR" altLang="en-US" sz="1600" b="1" dirty="0" err="1">
                <a:solidFill>
                  <a:srgbClr val="FF0000"/>
                </a:solidFill>
              </a:rPr>
              <a:t>복사</a:t>
            </a:r>
            <a:r>
              <a:rPr lang="ko-KR" altLang="en-US" sz="1600" dirty="0" err="1"/>
              <a:t>’를</a:t>
            </a:r>
            <a:r>
              <a:rPr lang="ko-KR" altLang="en-US" sz="1600" dirty="0"/>
              <a:t> 해야 한다는 점 주의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9-2 </a:t>
            </a:r>
            <a:r>
              <a:rPr lang="ko-KR" altLang="en-US" sz="1600" dirty="0"/>
              <a:t>복사되면 백업 완료</a:t>
            </a: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0" y="1448780"/>
            <a:ext cx="6723809" cy="26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630210" y="225177"/>
            <a:ext cx="153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92</a:t>
            </a:r>
            <a:r>
              <a:rPr lang="en-US" altLang="ko-KR" sz="1200" dirty="0">
                <a:latin typeface="+mn-ea"/>
                <a:ea typeface="+mn-ea"/>
              </a:rPr>
              <a:t>~102p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42207454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2-2] 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우분투 데스크톱 설치하기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3-3 [</a:t>
            </a:r>
            <a:r>
              <a:rPr lang="ko-KR" altLang="en-US" sz="1600" dirty="0"/>
              <a:t>키보드 레이아웃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‘한국어</a:t>
            </a:r>
            <a:r>
              <a:rPr lang="en-US" altLang="ko-KR" sz="1600" dirty="0"/>
              <a:t>-</a:t>
            </a:r>
            <a:r>
              <a:rPr lang="ko-KR" altLang="en-US" sz="1600" dirty="0"/>
              <a:t>한국어</a:t>
            </a:r>
            <a:r>
              <a:rPr lang="en-US" altLang="ko-KR" sz="1600" dirty="0"/>
              <a:t>(101/104</a:t>
            </a:r>
            <a:r>
              <a:rPr lang="ko-KR" altLang="en-US" sz="1600" dirty="0"/>
              <a:t>키 호환</a:t>
            </a:r>
            <a:r>
              <a:rPr lang="en-US" altLang="ko-KR" sz="1600" dirty="0"/>
              <a:t>)’</a:t>
            </a:r>
            <a:r>
              <a:rPr lang="ko-KR" altLang="en-US" sz="1600" dirty="0"/>
              <a:t> 선택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&lt;</a:t>
            </a:r>
            <a:r>
              <a:rPr lang="ko-KR" altLang="en-US" sz="1600" dirty="0"/>
              <a:t>계속하기</a:t>
            </a:r>
            <a:r>
              <a:rPr lang="en-US" altLang="ko-KR" sz="1600" dirty="0"/>
              <a:t>&gt;</a:t>
            </a:r>
            <a:r>
              <a:rPr lang="ko-KR" altLang="en-US" sz="1600" dirty="0"/>
              <a:t> 클릭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400" dirty="0"/>
              <a:t> </a:t>
            </a:r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"/>
          <a:stretch/>
        </p:blipFill>
        <p:spPr>
          <a:xfrm>
            <a:off x="881590" y="1493785"/>
            <a:ext cx="6967010" cy="328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0B4AD0-98D3-425E-ACA0-BE7BDBD9D0EE}"/>
              </a:ext>
            </a:extLst>
          </p:cNvPr>
          <p:cNvSpPr txBox="1"/>
          <p:nvPr/>
        </p:nvSpPr>
        <p:spPr>
          <a:xfrm>
            <a:off x="7715169" y="225177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62</a:t>
            </a:r>
            <a:r>
              <a:rPr lang="en-US" altLang="ko-KR" sz="1200" dirty="0">
                <a:latin typeface="+mn-ea"/>
                <a:ea typeface="+mn-ea"/>
              </a:rPr>
              <a:t>~79p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4119875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2982</TotalTime>
  <Words>4157</Words>
  <Application>Microsoft Office PowerPoint</Application>
  <PresentationFormat>화면 슬라이드 쇼(4:3)</PresentationFormat>
  <Paragraphs>888</Paragraphs>
  <Slides>81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6" baseType="lpstr">
      <vt:lpstr>HY견명조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1-1 우분투 ISO 다운로드 </vt:lpstr>
      <vt:lpstr>[실습 2-1] ISO 파일 다운로드하기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2-2] Server 가상머신에 우분투 데스크톱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2-3] Server(B) 가상머신에 우분투 서버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[실습 2-4] Client 가상머신에 쿠분투 설치하기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김 현</cp:lastModifiedBy>
  <cp:revision>1414</cp:revision>
  <dcterms:created xsi:type="dcterms:W3CDTF">2012-07-23T02:34:37Z</dcterms:created>
  <dcterms:modified xsi:type="dcterms:W3CDTF">2021-08-02T07:23:57Z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